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552" r:id="rId2"/>
    <p:sldId id="555" r:id="rId3"/>
    <p:sldId id="557" r:id="rId4"/>
    <p:sldId id="556" r:id="rId5"/>
    <p:sldId id="322" r:id="rId6"/>
    <p:sldId id="559" r:id="rId7"/>
    <p:sldId id="563" r:id="rId8"/>
    <p:sldId id="564" r:id="rId9"/>
    <p:sldId id="565" r:id="rId10"/>
    <p:sldId id="566" r:id="rId11"/>
    <p:sldId id="567" r:id="rId12"/>
    <p:sldId id="562" r:id="rId13"/>
    <p:sldId id="561" r:id="rId14"/>
    <p:sldId id="560" r:id="rId15"/>
    <p:sldId id="553" r:id="rId1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CCD"/>
    <a:srgbClr val="CC99FF"/>
    <a:srgbClr val="8A4FBD"/>
    <a:srgbClr val="7D3FAE"/>
    <a:srgbClr val="CC0099"/>
    <a:srgbClr val="2D0F99"/>
    <a:srgbClr val="42046C"/>
    <a:srgbClr val="48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C8E4B-0D60-4E14-85D7-E9B0765E6608}">
  <a:tblStyle styleId="{2A8C8E4B-0D60-4E14-85D7-E9B0765E6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88183" autoAdjust="0"/>
  </p:normalViewPr>
  <p:slideViewPr>
    <p:cSldViewPr snapToGrid="0">
      <p:cViewPr varScale="1">
        <p:scale>
          <a:sx n="99" d="100"/>
          <a:sy n="99" d="100"/>
        </p:scale>
        <p:origin x="10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70D2F-6C8D-4BA6-8369-947AB0CC4B3C}" type="doc">
      <dgm:prSet loTypeId="urn:microsoft.com/office/officeart/2005/8/layout/vList6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8A78F8-6A39-4482-9BB8-F7FE7101DBCD}">
      <dgm:prSet phldrT="[Text]" custT="1"/>
      <dgm:spPr/>
      <dgm:t>
        <a:bodyPr/>
        <a:lstStyle/>
        <a:p>
          <a:pPr algn="ctr"/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B50DFE-F8E5-41A6-897E-39D76F5C8BBB}" type="par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4D41850-8FA7-4D62-9AEF-2EA073D2F808}" type="sib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D6F5553F-F90A-4CBC-81E1-B59EBF48143F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0CD958-61DB-4F1C-B70A-E74DF43BC5AF}" type="par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F1059007-89B5-4AF6-9D07-5CF0B3E3DA9D}" type="sib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83EE0AD-ECB3-4275-B6E0-6EB99C0B10F3}">
      <dgm:prSet phldrT="[Text]"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FDB8070-D341-4B20-A8F1-52C9B8576018}" type="sib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CF43E9C-DCC4-43D6-A7B0-BB7C84A5C3F4}" type="par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699B839-B09C-4D44-B8A3-A19DF662A392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7D82DC1-6328-4E41-AB9A-B063752BEEC1}" type="par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05725CF-7974-47A5-9121-C95B18E6C92E}" type="sib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CC106A8-BFA8-4EC1-99B2-AFDDC540FFDC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75F26-3CBB-4CFB-8915-49CAB78C62F4}" type="par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52EBB5E-1970-47E8-9F7F-CA623FEF08EB}" type="sib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ABECEAE-81BF-4150-8DFD-B58E9379074B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08B2E77-E203-4CA4-8D0D-9508053E22BD}" type="par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1ACE6B4-0A08-44B2-9D24-EB737566D867}" type="sib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1595A16-C190-49E6-8673-4D4ACFC84270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F8055B-465F-47BF-9DAF-6A5D66EB740F}" type="par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2C4529F-002A-4F92-9BAB-28D7F9AF43C1}" type="sib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8B68330-830D-4C27-A6BA-A8FA73134268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3453716-3C20-4328-9B75-C90F06468A0B}" type="par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831D4A34-E14E-496F-9BAC-8319CF328ACE}" type="sib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02E56C9-3962-4E3E-8C67-560385150168}">
      <dgm:prSet custT="1"/>
      <dgm:spPr/>
      <dgm:t>
        <a:bodyPr/>
        <a:lstStyle/>
        <a:p>
          <a:pPr>
            <a:buNone/>
          </a:pP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23C407B-946E-49E8-911F-57A8F37BDF5A}" type="par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5B15395-B9A9-4A02-9232-94900EEC0803}" type="sib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8527345-6FB7-49D8-A781-73A730BC31B5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E6336F-5391-4CFB-9207-CA192858979E}" type="par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0F03B8D-FDF8-46EB-80EB-D7758AAA7BCF}" type="sib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B5A5B58-CF64-45BD-BB73-26AC6C5F2738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479879-131F-47A4-9B9B-18CC770852D1}" type="par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09A75E5-B030-4F72-ABEA-1F85DFDFB646}" type="sib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6CC0F7B-15B3-4D90-A1CE-27A83A78DBB7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84FB53C-8853-4F43-A6FD-8654CCA6A45C}" type="par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075A71A-927B-4440-8F4B-AD63D5D7E333}" type="sib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9677F976-21C2-4C99-A7C9-DB2D5BB49E64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CC6368D-0B7A-4D99-A8D2-688906AFE90C}" type="par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34965B1-9A80-4F5F-B75C-DA1B9B068886}" type="sib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BD08E04-3148-4065-A4A4-041ADE9BDC12}">
      <dgm:prSet custT="1"/>
      <dgm:spPr/>
      <dgm:t>
        <a:bodyPr/>
        <a:lstStyle/>
        <a:p>
          <a:pPr>
            <a:buNone/>
          </a:pP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B692D29-A91D-44FD-AC18-58A1F62EE265}" type="parTrans" cxnId="{2C1B8BF5-AD60-4A4D-937A-3844FC09A5ED}">
      <dgm:prSet/>
      <dgm:spPr/>
      <dgm:t>
        <a:bodyPr/>
        <a:lstStyle/>
        <a:p>
          <a:endParaRPr lang="en-US"/>
        </a:p>
      </dgm:t>
    </dgm:pt>
    <dgm:pt modelId="{15279C61-4E80-4E96-BC66-29915642BB9B}" type="sibTrans" cxnId="{2C1B8BF5-AD60-4A4D-937A-3844FC09A5ED}">
      <dgm:prSet/>
      <dgm:spPr/>
      <dgm:t>
        <a:bodyPr/>
        <a:lstStyle/>
        <a:p>
          <a:endParaRPr lang="en-US"/>
        </a:p>
      </dgm:t>
    </dgm:pt>
    <dgm:pt modelId="{184E50C9-277B-479D-BB0F-4779A2387F5D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33F193-7016-481C-A8C2-F5FF6457B7B5}" type="parTrans" cxnId="{A287DF30-46E0-488E-88A2-1F25A1C1E728}">
      <dgm:prSet/>
      <dgm:spPr/>
      <dgm:t>
        <a:bodyPr/>
        <a:lstStyle/>
        <a:p>
          <a:endParaRPr lang="en-US"/>
        </a:p>
      </dgm:t>
    </dgm:pt>
    <dgm:pt modelId="{10011808-01C9-4055-BA48-A37BB63B8FF2}" type="sibTrans" cxnId="{A287DF30-46E0-488E-88A2-1F25A1C1E728}">
      <dgm:prSet/>
      <dgm:spPr/>
      <dgm:t>
        <a:bodyPr/>
        <a:lstStyle/>
        <a:p>
          <a:endParaRPr lang="en-US"/>
        </a:p>
      </dgm:t>
    </dgm:pt>
    <dgm:pt modelId="{5806EDD3-5FD4-4BAE-B648-205D4771A14B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0D6CA62-08DC-481F-B0FB-9F59E3BD28EC}" type="parTrans" cxnId="{83124470-D603-4F88-AF93-08E958B0C145}">
      <dgm:prSet/>
      <dgm:spPr/>
      <dgm:t>
        <a:bodyPr/>
        <a:lstStyle/>
        <a:p>
          <a:endParaRPr lang="en-US"/>
        </a:p>
      </dgm:t>
    </dgm:pt>
    <dgm:pt modelId="{C5A8667F-867E-40A2-B793-65FA9963FCEE}" type="sibTrans" cxnId="{83124470-D603-4F88-AF93-08E958B0C145}">
      <dgm:prSet/>
      <dgm:spPr/>
      <dgm:t>
        <a:bodyPr/>
        <a:lstStyle/>
        <a:p>
          <a:endParaRPr lang="en-US"/>
        </a:p>
      </dgm:t>
    </dgm:pt>
    <dgm:pt modelId="{AC0A96A7-1A0F-41EA-829A-811CF5554DBB}" type="pres">
      <dgm:prSet presAssocID="{3F470D2F-6C8D-4BA6-8369-947AB0CC4B3C}" presName="Name0" presStyleCnt="0">
        <dgm:presLayoutVars>
          <dgm:dir/>
          <dgm:animLvl val="lvl"/>
          <dgm:resizeHandles/>
        </dgm:presLayoutVars>
      </dgm:prSet>
      <dgm:spPr/>
    </dgm:pt>
    <dgm:pt modelId="{55E998AC-FA46-4347-8BBE-402800350903}" type="pres">
      <dgm:prSet presAssocID="{E98A78F8-6A39-4482-9BB8-F7FE7101DBCD}" presName="linNode" presStyleCnt="0"/>
      <dgm:spPr/>
    </dgm:pt>
    <dgm:pt modelId="{343462B7-1BFE-4B48-B3BD-A89E34754518}" type="pres">
      <dgm:prSet presAssocID="{E98A78F8-6A39-4482-9BB8-F7FE7101DBCD}" presName="parentShp" presStyleLbl="node1" presStyleIdx="0" presStyleCnt="8" custScaleX="33964">
        <dgm:presLayoutVars>
          <dgm:bulletEnabled val="1"/>
        </dgm:presLayoutVars>
      </dgm:prSet>
      <dgm:spPr/>
    </dgm:pt>
    <dgm:pt modelId="{56F4448C-4086-4E05-A583-8BB438545F90}" type="pres">
      <dgm:prSet presAssocID="{E98A78F8-6A39-4482-9BB8-F7FE7101DBCD}" presName="childShp" presStyleLbl="bgAccFollowNode1" presStyleIdx="0" presStyleCnt="8" custLinFactNeighborX="9600" custLinFactNeighborY="-669">
        <dgm:presLayoutVars>
          <dgm:bulletEnabled val="1"/>
        </dgm:presLayoutVars>
      </dgm:prSet>
      <dgm:spPr/>
    </dgm:pt>
    <dgm:pt modelId="{7E75DBFF-B523-4E5F-82DD-2A735CD0CBE5}" type="pres">
      <dgm:prSet presAssocID="{44D41850-8FA7-4D62-9AEF-2EA073D2F808}" presName="spacing" presStyleCnt="0"/>
      <dgm:spPr/>
    </dgm:pt>
    <dgm:pt modelId="{4B0D791F-C1B1-4BB4-AF2F-76A87294A430}" type="pres">
      <dgm:prSet presAssocID="{D6F5553F-F90A-4CBC-81E1-B59EBF48143F}" presName="linNode" presStyleCnt="0"/>
      <dgm:spPr/>
    </dgm:pt>
    <dgm:pt modelId="{F5E437EB-C010-45D8-A972-1892AF7C0925}" type="pres">
      <dgm:prSet presAssocID="{D6F5553F-F90A-4CBC-81E1-B59EBF48143F}" presName="parentShp" presStyleLbl="node1" presStyleIdx="1" presStyleCnt="8" custScaleX="33964">
        <dgm:presLayoutVars>
          <dgm:bulletEnabled val="1"/>
        </dgm:presLayoutVars>
      </dgm:prSet>
      <dgm:spPr/>
    </dgm:pt>
    <dgm:pt modelId="{D0C8C48E-0A2B-4561-9E79-F2C8E00F7B99}" type="pres">
      <dgm:prSet presAssocID="{D6F5553F-F90A-4CBC-81E1-B59EBF48143F}" presName="childShp" presStyleLbl="bgAccFollowNode1" presStyleIdx="1" presStyleCnt="8" custLinFactNeighborX="9600" custLinFactNeighborY="-669">
        <dgm:presLayoutVars>
          <dgm:bulletEnabled val="1"/>
        </dgm:presLayoutVars>
      </dgm:prSet>
      <dgm:spPr/>
    </dgm:pt>
    <dgm:pt modelId="{75DF1FE8-2D27-4DD3-BB57-313C7673EB58}" type="pres">
      <dgm:prSet presAssocID="{F1059007-89B5-4AF6-9D07-5CF0B3E3DA9D}" presName="spacing" presStyleCnt="0"/>
      <dgm:spPr/>
    </dgm:pt>
    <dgm:pt modelId="{5A3C600E-EBDA-49E0-9803-66BF9B605EC4}" type="pres">
      <dgm:prSet presAssocID="{2699B839-B09C-4D44-B8A3-A19DF662A392}" presName="linNode" presStyleCnt="0"/>
      <dgm:spPr/>
    </dgm:pt>
    <dgm:pt modelId="{88C5C20F-3435-4BB9-85EB-6A3B8DB9BFE7}" type="pres">
      <dgm:prSet presAssocID="{2699B839-B09C-4D44-B8A3-A19DF662A392}" presName="parentShp" presStyleLbl="node1" presStyleIdx="2" presStyleCnt="8" custScaleX="33964">
        <dgm:presLayoutVars>
          <dgm:bulletEnabled val="1"/>
        </dgm:presLayoutVars>
      </dgm:prSet>
      <dgm:spPr/>
    </dgm:pt>
    <dgm:pt modelId="{3B13AB06-0A55-4E5E-92B8-3BCE048D80FC}" type="pres">
      <dgm:prSet presAssocID="{2699B839-B09C-4D44-B8A3-A19DF662A392}" presName="childShp" presStyleLbl="bgAccFollowNode1" presStyleIdx="2" presStyleCnt="8" custLinFactNeighborX="9600" custLinFactNeighborY="-669">
        <dgm:presLayoutVars>
          <dgm:bulletEnabled val="1"/>
        </dgm:presLayoutVars>
      </dgm:prSet>
      <dgm:spPr/>
    </dgm:pt>
    <dgm:pt modelId="{0665F8A9-BD53-4F11-BE09-D7B66F2E8B59}" type="pres">
      <dgm:prSet presAssocID="{105725CF-7974-47A5-9121-C95B18E6C92E}" presName="spacing" presStyleCnt="0"/>
      <dgm:spPr/>
    </dgm:pt>
    <dgm:pt modelId="{36D8C6D5-A4EF-4359-B288-12133B8AE62D}" type="pres">
      <dgm:prSet presAssocID="{5ABECEAE-81BF-4150-8DFD-B58E9379074B}" presName="linNode" presStyleCnt="0"/>
      <dgm:spPr/>
    </dgm:pt>
    <dgm:pt modelId="{155ED7AB-46F5-460B-9865-075C170D21D2}" type="pres">
      <dgm:prSet presAssocID="{5ABECEAE-81BF-4150-8DFD-B58E9379074B}" presName="parentShp" presStyleLbl="node1" presStyleIdx="3" presStyleCnt="8" custScaleX="33964">
        <dgm:presLayoutVars>
          <dgm:bulletEnabled val="1"/>
        </dgm:presLayoutVars>
      </dgm:prSet>
      <dgm:spPr/>
    </dgm:pt>
    <dgm:pt modelId="{27D097F1-8FA8-4274-ABD6-46D0B986A75C}" type="pres">
      <dgm:prSet presAssocID="{5ABECEAE-81BF-4150-8DFD-B58E9379074B}" presName="childShp" presStyleLbl="bgAccFollowNode1" presStyleIdx="3" presStyleCnt="8" custLinFactNeighborX="9600" custLinFactNeighborY="-669">
        <dgm:presLayoutVars>
          <dgm:bulletEnabled val="1"/>
        </dgm:presLayoutVars>
      </dgm:prSet>
      <dgm:spPr/>
    </dgm:pt>
    <dgm:pt modelId="{37D50C36-13DB-468D-9320-9005A7C1B3B8}" type="pres">
      <dgm:prSet presAssocID="{71ACE6B4-0A08-44B2-9D24-EB737566D867}" presName="spacing" presStyleCnt="0"/>
      <dgm:spPr/>
    </dgm:pt>
    <dgm:pt modelId="{F9D1CAB7-3083-48CE-B2F2-444F4475D5AA}" type="pres">
      <dgm:prSet presAssocID="{28B68330-830D-4C27-A6BA-A8FA73134268}" presName="linNode" presStyleCnt="0"/>
      <dgm:spPr/>
    </dgm:pt>
    <dgm:pt modelId="{8EB56937-7D34-444D-96C1-F2B23476CB78}" type="pres">
      <dgm:prSet presAssocID="{28B68330-830D-4C27-A6BA-A8FA73134268}" presName="parentShp" presStyleLbl="node1" presStyleIdx="4" presStyleCnt="8" custScaleX="33964">
        <dgm:presLayoutVars>
          <dgm:bulletEnabled val="1"/>
        </dgm:presLayoutVars>
      </dgm:prSet>
      <dgm:spPr/>
    </dgm:pt>
    <dgm:pt modelId="{85793874-46DD-4B17-B316-2D16800D1CBF}" type="pres">
      <dgm:prSet presAssocID="{28B68330-830D-4C27-A6BA-A8FA73134268}" presName="childShp" presStyleLbl="bgAccFollowNode1" presStyleIdx="4" presStyleCnt="8" custLinFactNeighborX="9600" custLinFactNeighborY="-669">
        <dgm:presLayoutVars>
          <dgm:bulletEnabled val="1"/>
        </dgm:presLayoutVars>
      </dgm:prSet>
      <dgm:spPr/>
    </dgm:pt>
    <dgm:pt modelId="{10187A5A-24E1-4AD0-B860-264FA91CBD88}" type="pres">
      <dgm:prSet presAssocID="{831D4A34-E14E-496F-9BAC-8319CF328ACE}" presName="spacing" presStyleCnt="0"/>
      <dgm:spPr/>
    </dgm:pt>
    <dgm:pt modelId="{DAF61D2D-5C1D-4AC3-9178-9FDF34AC79DF}" type="pres">
      <dgm:prSet presAssocID="{48527345-6FB7-49D8-A781-73A730BC31B5}" presName="linNode" presStyleCnt="0"/>
      <dgm:spPr/>
    </dgm:pt>
    <dgm:pt modelId="{3379CFCB-F2DE-467B-B3EE-D3DA89304396}" type="pres">
      <dgm:prSet presAssocID="{48527345-6FB7-49D8-A781-73A730BC31B5}" presName="parentShp" presStyleLbl="node1" presStyleIdx="5" presStyleCnt="8" custScaleX="33964">
        <dgm:presLayoutVars>
          <dgm:bulletEnabled val="1"/>
        </dgm:presLayoutVars>
      </dgm:prSet>
      <dgm:spPr/>
    </dgm:pt>
    <dgm:pt modelId="{85D7C3F6-CD07-445E-91C9-9F91BCC7EB37}" type="pres">
      <dgm:prSet presAssocID="{48527345-6FB7-49D8-A781-73A730BC31B5}" presName="childShp" presStyleLbl="bgAccFollowNode1" presStyleIdx="5" presStyleCnt="8" custLinFactNeighborX="9600" custLinFactNeighborY="-669">
        <dgm:presLayoutVars>
          <dgm:bulletEnabled val="1"/>
        </dgm:presLayoutVars>
      </dgm:prSet>
      <dgm:spPr/>
    </dgm:pt>
    <dgm:pt modelId="{82BD56F0-AFF6-4FD8-9DAA-E8A1D8419A15}" type="pres">
      <dgm:prSet presAssocID="{50F03B8D-FDF8-46EB-80EB-D7758AAA7BCF}" presName="spacing" presStyleCnt="0"/>
      <dgm:spPr/>
    </dgm:pt>
    <dgm:pt modelId="{9E412384-8E8C-4EDE-8837-4510B9C14C3E}" type="pres">
      <dgm:prSet presAssocID="{4B5A5B58-CF64-45BD-BB73-26AC6C5F2738}" presName="linNode" presStyleCnt="0"/>
      <dgm:spPr/>
    </dgm:pt>
    <dgm:pt modelId="{5772C3EF-4DD6-42AA-9320-F2CE0D7D4058}" type="pres">
      <dgm:prSet presAssocID="{4B5A5B58-CF64-45BD-BB73-26AC6C5F2738}" presName="parentShp" presStyleLbl="node1" presStyleIdx="6" presStyleCnt="8" custScaleX="33964">
        <dgm:presLayoutVars>
          <dgm:bulletEnabled val="1"/>
        </dgm:presLayoutVars>
      </dgm:prSet>
      <dgm:spPr/>
    </dgm:pt>
    <dgm:pt modelId="{3C743542-6940-47ED-B9C5-D74A659A1C64}" type="pres">
      <dgm:prSet presAssocID="{4B5A5B58-CF64-45BD-BB73-26AC6C5F2738}" presName="childShp" presStyleLbl="bgAccFollowNode1" presStyleIdx="6" presStyleCnt="8" custLinFactNeighborX="9600" custLinFactNeighborY="-669">
        <dgm:presLayoutVars>
          <dgm:bulletEnabled val="1"/>
        </dgm:presLayoutVars>
      </dgm:prSet>
      <dgm:spPr/>
    </dgm:pt>
    <dgm:pt modelId="{6ED6FFC7-1727-4E0E-9471-97ABFAFB2FD7}" type="pres">
      <dgm:prSet presAssocID="{309A75E5-B030-4F72-ABEA-1F85DFDFB646}" presName="spacing" presStyleCnt="0"/>
      <dgm:spPr/>
    </dgm:pt>
    <dgm:pt modelId="{4E87A3BE-E365-4179-8213-24AF72AD489D}" type="pres">
      <dgm:prSet presAssocID="{184E50C9-277B-479D-BB0F-4779A2387F5D}" presName="linNode" presStyleCnt="0"/>
      <dgm:spPr/>
    </dgm:pt>
    <dgm:pt modelId="{77E0CADC-076D-40B3-8943-56A11049BF7C}" type="pres">
      <dgm:prSet presAssocID="{184E50C9-277B-479D-BB0F-4779A2387F5D}" presName="parentShp" presStyleLbl="node1" presStyleIdx="7" presStyleCnt="8" custScaleX="33964">
        <dgm:presLayoutVars>
          <dgm:bulletEnabled val="1"/>
        </dgm:presLayoutVars>
      </dgm:prSet>
      <dgm:spPr/>
    </dgm:pt>
    <dgm:pt modelId="{D175FD7D-BD9D-4940-880F-E4ED1E68C093}" type="pres">
      <dgm:prSet presAssocID="{184E50C9-277B-479D-BB0F-4779A2387F5D}" presName="childShp" presStyleLbl="bgAccFollowNode1" presStyleIdx="7" presStyleCnt="8" custLinFactNeighborX="9600" custLinFactNeighborY="-669">
        <dgm:presLayoutVars>
          <dgm:bulletEnabled val="1"/>
        </dgm:presLayoutVars>
      </dgm:prSet>
      <dgm:spPr/>
    </dgm:pt>
  </dgm:ptLst>
  <dgm:cxnLst>
    <dgm:cxn modelId="{FE7FC907-4EC9-41AA-BBF5-2A0C0A86E7E1}" srcId="{3F470D2F-6C8D-4BA6-8369-947AB0CC4B3C}" destId="{2699B839-B09C-4D44-B8A3-A19DF662A392}" srcOrd="2" destOrd="0" parTransId="{17D82DC1-6328-4E41-AB9A-B063752BEEC1}" sibTransId="{105725CF-7974-47A5-9121-C95B18E6C92E}"/>
    <dgm:cxn modelId="{28E95D08-5A75-48F1-86AE-F26AC5770F5E}" type="presOf" srcId="{28B68330-830D-4C27-A6BA-A8FA73134268}" destId="{8EB56937-7D34-444D-96C1-F2B23476CB78}" srcOrd="0" destOrd="0" presId="urn:microsoft.com/office/officeart/2005/8/layout/vList6"/>
    <dgm:cxn modelId="{23E77D21-69DD-4392-850E-73073B62AB8B}" type="presOf" srcId="{4CC106A8-BFA8-4EC1-99B2-AFDDC540FFDC}" destId="{D0C8C48E-0A2B-4561-9E79-F2C8E00F7B99}" srcOrd="0" destOrd="0" presId="urn:microsoft.com/office/officeart/2005/8/layout/vList6"/>
    <dgm:cxn modelId="{60D3B921-B45B-46F4-A9AE-27B644AFF6D9}" srcId="{3F470D2F-6C8D-4BA6-8369-947AB0CC4B3C}" destId="{48527345-6FB7-49D8-A781-73A730BC31B5}" srcOrd="5" destOrd="0" parTransId="{88E6336F-5391-4CFB-9207-CA192858979E}" sibTransId="{50F03B8D-FDF8-46EB-80EB-D7758AAA7BCF}"/>
    <dgm:cxn modelId="{1DFFCD2E-147C-450B-B131-15C46DBDD54D}" type="presOf" srcId="{2699B839-B09C-4D44-B8A3-A19DF662A392}" destId="{88C5C20F-3435-4BB9-85EB-6A3B8DB9BFE7}" srcOrd="0" destOrd="0" presId="urn:microsoft.com/office/officeart/2005/8/layout/vList6"/>
    <dgm:cxn modelId="{C67F042F-581B-4753-8A19-962FA9C0D7F0}" srcId="{5ABECEAE-81BF-4150-8DFD-B58E9379074B}" destId="{A02E56C9-3962-4E3E-8C67-560385150168}" srcOrd="0" destOrd="0" parTransId="{523C407B-946E-49E8-911F-57A8F37BDF5A}" sibTransId="{B5B15395-B9A9-4A02-9232-94900EEC0803}"/>
    <dgm:cxn modelId="{A287DF30-46E0-488E-88A2-1F25A1C1E728}" srcId="{3F470D2F-6C8D-4BA6-8369-947AB0CC4B3C}" destId="{184E50C9-277B-479D-BB0F-4779A2387F5D}" srcOrd="7" destOrd="0" parTransId="{1B33F193-7016-481C-A8C2-F5FF6457B7B5}" sibTransId="{10011808-01C9-4055-BA48-A37BB63B8FF2}"/>
    <dgm:cxn modelId="{17B01638-053E-464F-9F09-120D76EB5CE3}" srcId="{3F470D2F-6C8D-4BA6-8369-947AB0CC4B3C}" destId="{4B5A5B58-CF64-45BD-BB73-26AC6C5F2738}" srcOrd="6" destOrd="0" parTransId="{BA479879-131F-47A4-9B9B-18CC770852D1}" sibTransId="{309A75E5-B030-4F72-ABEA-1F85DFDFB646}"/>
    <dgm:cxn modelId="{0A080F3C-8D6C-42C9-AFB3-90990F89D2AA}" type="presOf" srcId="{D6F5553F-F90A-4CBC-81E1-B59EBF48143F}" destId="{F5E437EB-C010-45D8-A972-1892AF7C0925}" srcOrd="0" destOrd="0" presId="urn:microsoft.com/office/officeart/2005/8/layout/vList6"/>
    <dgm:cxn modelId="{4538545C-ABFD-4128-8454-EB22314BFB60}" type="presOf" srcId="{5806EDD3-5FD4-4BAE-B648-205D4771A14B}" destId="{D175FD7D-BD9D-4940-880F-E4ED1E68C093}" srcOrd="0" destOrd="0" presId="urn:microsoft.com/office/officeart/2005/8/layout/vList6"/>
    <dgm:cxn modelId="{980C8E4D-9453-438B-BDCB-E892229B8C7D}" srcId="{3F470D2F-6C8D-4BA6-8369-947AB0CC4B3C}" destId="{D6F5553F-F90A-4CBC-81E1-B59EBF48143F}" srcOrd="1" destOrd="0" parTransId="{A40CD958-61DB-4F1C-B70A-E74DF43BC5AF}" sibTransId="{F1059007-89B5-4AF6-9D07-5CF0B3E3DA9D}"/>
    <dgm:cxn modelId="{83124470-D603-4F88-AF93-08E958B0C145}" srcId="{184E50C9-277B-479D-BB0F-4779A2387F5D}" destId="{5806EDD3-5FD4-4BAE-B648-205D4771A14B}" srcOrd="0" destOrd="0" parTransId="{20D6CA62-08DC-481F-B0FB-9F59E3BD28EC}" sibTransId="{C5A8667F-867E-40A2-B793-65FA9963FCEE}"/>
    <dgm:cxn modelId="{2EC9DE52-6F54-4DFA-BA76-DF439587044D}" type="presOf" srcId="{4B5A5B58-CF64-45BD-BB73-26AC6C5F2738}" destId="{5772C3EF-4DD6-42AA-9320-F2CE0D7D4058}" srcOrd="0" destOrd="0" presId="urn:microsoft.com/office/officeart/2005/8/layout/vList6"/>
    <dgm:cxn modelId="{8128DF90-2398-4D39-8BBC-0F07CFA4316E}" type="presOf" srcId="{783EE0AD-ECB3-4275-B6E0-6EB99C0B10F3}" destId="{56F4448C-4086-4E05-A583-8BB438545F90}" srcOrd="0" destOrd="0" presId="urn:microsoft.com/office/officeart/2005/8/layout/vList6"/>
    <dgm:cxn modelId="{EE378C92-5343-429B-BECB-1D0351CD556F}" type="presOf" srcId="{48527345-6FB7-49D8-A781-73A730BC31B5}" destId="{3379CFCB-F2DE-467B-B3EE-D3DA89304396}" srcOrd="0" destOrd="0" presId="urn:microsoft.com/office/officeart/2005/8/layout/vList6"/>
    <dgm:cxn modelId="{3C592C94-1FCF-448D-BA52-3CE3F834C35F}" srcId="{4B5A5B58-CF64-45BD-BB73-26AC6C5F2738}" destId="{9677F976-21C2-4C99-A7C9-DB2D5BB49E64}" srcOrd="0" destOrd="0" parTransId="{FCC6368D-0B7A-4D99-A8D2-688906AFE90C}" sibTransId="{A34965B1-9A80-4F5F-B75C-DA1B9B068886}"/>
    <dgm:cxn modelId="{1225129F-F73B-42C6-8D03-7F57C877E45A}" type="presOf" srcId="{5ABECEAE-81BF-4150-8DFD-B58E9379074B}" destId="{155ED7AB-46F5-460B-9865-075C170D21D2}" srcOrd="0" destOrd="0" presId="urn:microsoft.com/office/officeart/2005/8/layout/vList6"/>
    <dgm:cxn modelId="{4C2AD9A7-8DDB-44F2-9753-CF36612282A7}" srcId="{3F470D2F-6C8D-4BA6-8369-947AB0CC4B3C}" destId="{28B68330-830D-4C27-A6BA-A8FA73134268}" srcOrd="4" destOrd="0" parTransId="{C3453716-3C20-4328-9B75-C90F06468A0B}" sibTransId="{831D4A34-E14E-496F-9BAC-8319CF328ACE}"/>
    <dgm:cxn modelId="{3FE363B3-102B-4129-91A5-3DC3B25AFD55}" type="presOf" srcId="{3F470D2F-6C8D-4BA6-8369-947AB0CC4B3C}" destId="{AC0A96A7-1A0F-41EA-829A-811CF5554DBB}" srcOrd="0" destOrd="0" presId="urn:microsoft.com/office/officeart/2005/8/layout/vList6"/>
    <dgm:cxn modelId="{8B4801B4-99AD-4666-89B8-AD692A312D15}" srcId="{48527345-6FB7-49D8-A781-73A730BC31B5}" destId="{36CC0F7B-15B3-4D90-A1CE-27A83A78DBB7}" srcOrd="0" destOrd="0" parTransId="{284FB53C-8853-4F43-A6FD-8654CCA6A45C}" sibTransId="{7075A71A-927B-4440-8F4B-AD63D5D7E333}"/>
    <dgm:cxn modelId="{86F31DBC-3118-46F8-B8AB-BD6D48B80ECB}" type="presOf" srcId="{9677F976-21C2-4C99-A7C9-DB2D5BB49E64}" destId="{3C743542-6940-47ED-B9C5-D74A659A1C64}" srcOrd="0" destOrd="0" presId="urn:microsoft.com/office/officeart/2005/8/layout/vList6"/>
    <dgm:cxn modelId="{6D831AC0-3E69-4B49-9EE7-4827822EADAE}" type="presOf" srcId="{E98A78F8-6A39-4482-9BB8-F7FE7101DBCD}" destId="{343462B7-1BFE-4B48-B3BD-A89E34754518}" srcOrd="0" destOrd="0" presId="urn:microsoft.com/office/officeart/2005/8/layout/vList6"/>
    <dgm:cxn modelId="{DCFD2AC7-4A52-4B2F-8D71-160771A17675}" type="presOf" srcId="{184E50C9-277B-479D-BB0F-4779A2387F5D}" destId="{77E0CADC-076D-40B3-8943-56A11049BF7C}" srcOrd="0" destOrd="0" presId="urn:microsoft.com/office/officeart/2005/8/layout/vList6"/>
    <dgm:cxn modelId="{5D7195D3-9B3D-4F74-B974-0297D5906AAD}" srcId="{3F470D2F-6C8D-4BA6-8369-947AB0CC4B3C}" destId="{E98A78F8-6A39-4482-9BB8-F7FE7101DBCD}" srcOrd="0" destOrd="0" parTransId="{41B50DFE-F8E5-41A6-897E-39D76F5C8BBB}" sibTransId="{44D41850-8FA7-4D62-9AEF-2EA073D2F808}"/>
    <dgm:cxn modelId="{796B79DD-45AE-4F26-92D6-3997F5E0AAC0}" type="presOf" srcId="{A02E56C9-3962-4E3E-8C67-560385150168}" destId="{27D097F1-8FA8-4274-ABD6-46D0B986A75C}" srcOrd="0" destOrd="0" presId="urn:microsoft.com/office/officeart/2005/8/layout/vList6"/>
    <dgm:cxn modelId="{0DF1D8DD-AA3C-418E-8561-0EF84DB6F8FC}" type="presOf" srcId="{B1595A16-C190-49E6-8673-4D4ACFC84270}" destId="{3B13AB06-0A55-4E5E-92B8-3BCE048D80FC}" srcOrd="0" destOrd="0" presId="urn:microsoft.com/office/officeart/2005/8/layout/vList6"/>
    <dgm:cxn modelId="{0549F0DF-C29D-4CA5-B19A-9815D76236A5}" srcId="{2699B839-B09C-4D44-B8A3-A19DF662A392}" destId="{B1595A16-C190-49E6-8673-4D4ACFC84270}" srcOrd="0" destOrd="0" parTransId="{7EF8055B-465F-47BF-9DAF-6A5D66EB740F}" sibTransId="{E2C4529F-002A-4F92-9BAB-28D7F9AF43C1}"/>
    <dgm:cxn modelId="{9A30C4E0-C887-4690-9BE6-D95679A4EA30}" srcId="{3F470D2F-6C8D-4BA6-8369-947AB0CC4B3C}" destId="{5ABECEAE-81BF-4150-8DFD-B58E9379074B}" srcOrd="3" destOrd="0" parTransId="{E08B2E77-E203-4CA4-8D0D-9508053E22BD}" sibTransId="{71ACE6B4-0A08-44B2-9D24-EB737566D867}"/>
    <dgm:cxn modelId="{153654EF-BD75-45EF-8E0D-14BCA7BB803F}" type="presOf" srcId="{7BD08E04-3148-4065-A4A4-041ADE9BDC12}" destId="{85793874-46DD-4B17-B316-2D16800D1CBF}" srcOrd="0" destOrd="0" presId="urn:microsoft.com/office/officeart/2005/8/layout/vList6"/>
    <dgm:cxn modelId="{2C1B8BF5-AD60-4A4D-937A-3844FC09A5ED}" srcId="{28B68330-830D-4C27-A6BA-A8FA73134268}" destId="{7BD08E04-3148-4065-A4A4-041ADE9BDC12}" srcOrd="0" destOrd="0" parTransId="{6B692D29-A91D-44FD-AC18-58A1F62EE265}" sibTransId="{15279C61-4E80-4E96-BC66-29915642BB9B}"/>
    <dgm:cxn modelId="{4E3D64F6-56F5-431A-BDF5-3D6F60EFD6ED}" srcId="{D6F5553F-F90A-4CBC-81E1-B59EBF48143F}" destId="{4CC106A8-BFA8-4EC1-99B2-AFDDC540FFDC}" srcOrd="0" destOrd="0" parTransId="{30175F26-3CBB-4CFB-8915-49CAB78C62F4}" sibTransId="{252EBB5E-1970-47E8-9F7F-CA623FEF08EB}"/>
    <dgm:cxn modelId="{69BD7EFA-433A-411C-98CF-E6379D4EABEE}" srcId="{E98A78F8-6A39-4482-9BB8-F7FE7101DBCD}" destId="{783EE0AD-ECB3-4275-B6E0-6EB99C0B10F3}" srcOrd="0" destOrd="0" parTransId="{1CF43E9C-DCC4-43D6-A7B0-BB7C84A5C3F4}" sibTransId="{9FDB8070-D341-4B20-A8F1-52C9B8576018}"/>
    <dgm:cxn modelId="{1DDC41FE-235E-4F3A-83C0-9EA8A8346A92}" type="presOf" srcId="{36CC0F7B-15B3-4D90-A1CE-27A83A78DBB7}" destId="{85D7C3F6-CD07-445E-91C9-9F91BCC7EB37}" srcOrd="0" destOrd="0" presId="urn:microsoft.com/office/officeart/2005/8/layout/vList6"/>
    <dgm:cxn modelId="{A2AD0E8C-538E-4A12-9DE6-C09A42142688}" type="presParOf" srcId="{AC0A96A7-1A0F-41EA-829A-811CF5554DBB}" destId="{55E998AC-FA46-4347-8BBE-402800350903}" srcOrd="0" destOrd="0" presId="urn:microsoft.com/office/officeart/2005/8/layout/vList6"/>
    <dgm:cxn modelId="{EE9FB9C6-61C1-4089-9F5A-497109CDE51D}" type="presParOf" srcId="{55E998AC-FA46-4347-8BBE-402800350903}" destId="{343462B7-1BFE-4B48-B3BD-A89E34754518}" srcOrd="0" destOrd="0" presId="urn:microsoft.com/office/officeart/2005/8/layout/vList6"/>
    <dgm:cxn modelId="{D59B434B-9D97-4779-A039-91ACE000A144}" type="presParOf" srcId="{55E998AC-FA46-4347-8BBE-402800350903}" destId="{56F4448C-4086-4E05-A583-8BB438545F90}" srcOrd="1" destOrd="0" presId="urn:microsoft.com/office/officeart/2005/8/layout/vList6"/>
    <dgm:cxn modelId="{638C89FE-3B59-4D6A-ACBB-112381B5CD75}" type="presParOf" srcId="{AC0A96A7-1A0F-41EA-829A-811CF5554DBB}" destId="{7E75DBFF-B523-4E5F-82DD-2A735CD0CBE5}" srcOrd="1" destOrd="0" presId="urn:microsoft.com/office/officeart/2005/8/layout/vList6"/>
    <dgm:cxn modelId="{BB60C199-4E3D-4C0B-BA2B-E21B4DEC10DA}" type="presParOf" srcId="{AC0A96A7-1A0F-41EA-829A-811CF5554DBB}" destId="{4B0D791F-C1B1-4BB4-AF2F-76A87294A430}" srcOrd="2" destOrd="0" presId="urn:microsoft.com/office/officeart/2005/8/layout/vList6"/>
    <dgm:cxn modelId="{D1578BC2-862C-46E6-80EE-D4CF72D30EE9}" type="presParOf" srcId="{4B0D791F-C1B1-4BB4-AF2F-76A87294A430}" destId="{F5E437EB-C010-45D8-A972-1892AF7C0925}" srcOrd="0" destOrd="0" presId="urn:microsoft.com/office/officeart/2005/8/layout/vList6"/>
    <dgm:cxn modelId="{C43747B1-8012-4FF2-B012-4C88FE5A2012}" type="presParOf" srcId="{4B0D791F-C1B1-4BB4-AF2F-76A87294A430}" destId="{D0C8C48E-0A2B-4561-9E79-F2C8E00F7B99}" srcOrd="1" destOrd="0" presId="urn:microsoft.com/office/officeart/2005/8/layout/vList6"/>
    <dgm:cxn modelId="{50215793-9C0D-4C10-B21B-D69AECF8B092}" type="presParOf" srcId="{AC0A96A7-1A0F-41EA-829A-811CF5554DBB}" destId="{75DF1FE8-2D27-4DD3-BB57-313C7673EB58}" srcOrd="3" destOrd="0" presId="urn:microsoft.com/office/officeart/2005/8/layout/vList6"/>
    <dgm:cxn modelId="{3D920FC5-7F10-4278-83FE-89F169269FB1}" type="presParOf" srcId="{AC0A96A7-1A0F-41EA-829A-811CF5554DBB}" destId="{5A3C600E-EBDA-49E0-9803-66BF9B605EC4}" srcOrd="4" destOrd="0" presId="urn:microsoft.com/office/officeart/2005/8/layout/vList6"/>
    <dgm:cxn modelId="{4CE7E6AE-3CB0-4A38-A36A-8897651D5E07}" type="presParOf" srcId="{5A3C600E-EBDA-49E0-9803-66BF9B605EC4}" destId="{88C5C20F-3435-4BB9-85EB-6A3B8DB9BFE7}" srcOrd="0" destOrd="0" presId="urn:microsoft.com/office/officeart/2005/8/layout/vList6"/>
    <dgm:cxn modelId="{7A816B43-CE37-4727-B4E9-8C7AC3819E51}" type="presParOf" srcId="{5A3C600E-EBDA-49E0-9803-66BF9B605EC4}" destId="{3B13AB06-0A55-4E5E-92B8-3BCE048D80FC}" srcOrd="1" destOrd="0" presId="urn:microsoft.com/office/officeart/2005/8/layout/vList6"/>
    <dgm:cxn modelId="{99BE4410-2125-4A0C-990D-604779D15F79}" type="presParOf" srcId="{AC0A96A7-1A0F-41EA-829A-811CF5554DBB}" destId="{0665F8A9-BD53-4F11-BE09-D7B66F2E8B59}" srcOrd="5" destOrd="0" presId="urn:microsoft.com/office/officeart/2005/8/layout/vList6"/>
    <dgm:cxn modelId="{A4FBCDFD-95F8-4886-BE68-97D762C9FF58}" type="presParOf" srcId="{AC0A96A7-1A0F-41EA-829A-811CF5554DBB}" destId="{36D8C6D5-A4EF-4359-B288-12133B8AE62D}" srcOrd="6" destOrd="0" presId="urn:microsoft.com/office/officeart/2005/8/layout/vList6"/>
    <dgm:cxn modelId="{B500AF9F-916D-4D3C-BD95-2045D6DE08D5}" type="presParOf" srcId="{36D8C6D5-A4EF-4359-B288-12133B8AE62D}" destId="{155ED7AB-46F5-460B-9865-075C170D21D2}" srcOrd="0" destOrd="0" presId="urn:microsoft.com/office/officeart/2005/8/layout/vList6"/>
    <dgm:cxn modelId="{3B73369D-7969-4D3A-9281-35A568B56661}" type="presParOf" srcId="{36D8C6D5-A4EF-4359-B288-12133B8AE62D}" destId="{27D097F1-8FA8-4274-ABD6-46D0B986A75C}" srcOrd="1" destOrd="0" presId="urn:microsoft.com/office/officeart/2005/8/layout/vList6"/>
    <dgm:cxn modelId="{06B9CA13-5F50-4D91-B3B4-5C20A898E8BA}" type="presParOf" srcId="{AC0A96A7-1A0F-41EA-829A-811CF5554DBB}" destId="{37D50C36-13DB-468D-9320-9005A7C1B3B8}" srcOrd="7" destOrd="0" presId="urn:microsoft.com/office/officeart/2005/8/layout/vList6"/>
    <dgm:cxn modelId="{1DE52DDB-206D-4812-B15F-663085630A5B}" type="presParOf" srcId="{AC0A96A7-1A0F-41EA-829A-811CF5554DBB}" destId="{F9D1CAB7-3083-48CE-B2F2-444F4475D5AA}" srcOrd="8" destOrd="0" presId="urn:microsoft.com/office/officeart/2005/8/layout/vList6"/>
    <dgm:cxn modelId="{8FC7E12C-60A8-4EC4-BD84-6A6FAB722BF3}" type="presParOf" srcId="{F9D1CAB7-3083-48CE-B2F2-444F4475D5AA}" destId="{8EB56937-7D34-444D-96C1-F2B23476CB78}" srcOrd="0" destOrd="0" presId="urn:microsoft.com/office/officeart/2005/8/layout/vList6"/>
    <dgm:cxn modelId="{67327DE1-D136-4E75-924F-6F036D51558F}" type="presParOf" srcId="{F9D1CAB7-3083-48CE-B2F2-444F4475D5AA}" destId="{85793874-46DD-4B17-B316-2D16800D1CBF}" srcOrd="1" destOrd="0" presId="urn:microsoft.com/office/officeart/2005/8/layout/vList6"/>
    <dgm:cxn modelId="{4E481E10-D734-4D24-AAC6-35B4D50D2212}" type="presParOf" srcId="{AC0A96A7-1A0F-41EA-829A-811CF5554DBB}" destId="{10187A5A-24E1-4AD0-B860-264FA91CBD88}" srcOrd="9" destOrd="0" presId="urn:microsoft.com/office/officeart/2005/8/layout/vList6"/>
    <dgm:cxn modelId="{42DDD2CE-B38E-4B35-8CF0-2CEA7D5B7988}" type="presParOf" srcId="{AC0A96A7-1A0F-41EA-829A-811CF5554DBB}" destId="{DAF61D2D-5C1D-4AC3-9178-9FDF34AC79DF}" srcOrd="10" destOrd="0" presId="urn:microsoft.com/office/officeart/2005/8/layout/vList6"/>
    <dgm:cxn modelId="{596BB14A-EF71-4ED0-9BD6-221BFD5B3B09}" type="presParOf" srcId="{DAF61D2D-5C1D-4AC3-9178-9FDF34AC79DF}" destId="{3379CFCB-F2DE-467B-B3EE-D3DA89304396}" srcOrd="0" destOrd="0" presId="urn:microsoft.com/office/officeart/2005/8/layout/vList6"/>
    <dgm:cxn modelId="{05801995-D235-4C3E-92E5-300DBD6571C1}" type="presParOf" srcId="{DAF61D2D-5C1D-4AC3-9178-9FDF34AC79DF}" destId="{85D7C3F6-CD07-445E-91C9-9F91BCC7EB37}" srcOrd="1" destOrd="0" presId="urn:microsoft.com/office/officeart/2005/8/layout/vList6"/>
    <dgm:cxn modelId="{4D450357-2298-4A70-87BE-C141B842876B}" type="presParOf" srcId="{AC0A96A7-1A0F-41EA-829A-811CF5554DBB}" destId="{82BD56F0-AFF6-4FD8-9DAA-E8A1D8419A15}" srcOrd="11" destOrd="0" presId="urn:microsoft.com/office/officeart/2005/8/layout/vList6"/>
    <dgm:cxn modelId="{6ED8E877-5716-42E9-B7C4-C70404CF8054}" type="presParOf" srcId="{AC0A96A7-1A0F-41EA-829A-811CF5554DBB}" destId="{9E412384-8E8C-4EDE-8837-4510B9C14C3E}" srcOrd="12" destOrd="0" presId="urn:microsoft.com/office/officeart/2005/8/layout/vList6"/>
    <dgm:cxn modelId="{735B0079-BA04-4520-B1FE-232AC73AD405}" type="presParOf" srcId="{9E412384-8E8C-4EDE-8837-4510B9C14C3E}" destId="{5772C3EF-4DD6-42AA-9320-F2CE0D7D4058}" srcOrd="0" destOrd="0" presId="urn:microsoft.com/office/officeart/2005/8/layout/vList6"/>
    <dgm:cxn modelId="{3940B853-C7E1-4AA1-85F5-19F30729CC90}" type="presParOf" srcId="{9E412384-8E8C-4EDE-8837-4510B9C14C3E}" destId="{3C743542-6940-47ED-B9C5-D74A659A1C64}" srcOrd="1" destOrd="0" presId="urn:microsoft.com/office/officeart/2005/8/layout/vList6"/>
    <dgm:cxn modelId="{4F66515B-E7F8-41A5-A531-F6EBF80C33B7}" type="presParOf" srcId="{AC0A96A7-1A0F-41EA-829A-811CF5554DBB}" destId="{6ED6FFC7-1727-4E0E-9471-97ABFAFB2FD7}" srcOrd="13" destOrd="0" presId="urn:microsoft.com/office/officeart/2005/8/layout/vList6"/>
    <dgm:cxn modelId="{7737EF93-E191-4772-B4DA-7CAD1244E8ED}" type="presParOf" srcId="{AC0A96A7-1A0F-41EA-829A-811CF5554DBB}" destId="{4E87A3BE-E365-4179-8213-24AF72AD489D}" srcOrd="14" destOrd="0" presId="urn:microsoft.com/office/officeart/2005/8/layout/vList6"/>
    <dgm:cxn modelId="{82F7C15A-393A-4A75-816E-D9E15A1C192C}" type="presParOf" srcId="{4E87A3BE-E365-4179-8213-24AF72AD489D}" destId="{77E0CADC-076D-40B3-8943-56A11049BF7C}" srcOrd="0" destOrd="0" presId="urn:microsoft.com/office/officeart/2005/8/layout/vList6"/>
    <dgm:cxn modelId="{13BE8518-8DD5-46EC-A501-BCD8D00C3A59}" type="presParOf" srcId="{4E87A3BE-E365-4179-8213-24AF72AD489D}" destId="{D175FD7D-BD9D-4940-880F-E4ED1E68C093}" srcOrd="1" destOrd="0" presId="urn:microsoft.com/office/officeart/2005/8/layout/vList6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448C-4086-4E05-A583-8BB438545F90}">
      <dsp:nvSpPr>
        <dsp:cNvPr id="0" name=""/>
        <dsp:cNvSpPr/>
      </dsp:nvSpPr>
      <dsp:spPr>
        <a:xfrm>
          <a:off x="2019757" y="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8010"/>
        <a:ext cx="3782037" cy="348061"/>
      </dsp:txXfrm>
    </dsp:sp>
    <dsp:sp modelId="{343462B7-1BFE-4B48-B3BD-A89E34754518}">
      <dsp:nvSpPr>
        <dsp:cNvPr id="0" name=""/>
        <dsp:cNvSpPr/>
      </dsp:nvSpPr>
      <dsp:spPr>
        <a:xfrm>
          <a:off x="870809" y="130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3961"/>
        <a:ext cx="850449" cy="418771"/>
      </dsp:txXfrm>
    </dsp:sp>
    <dsp:sp modelId="{D0C8C48E-0A2B-4561-9E79-F2C8E00F7B99}">
      <dsp:nvSpPr>
        <dsp:cNvPr id="0" name=""/>
        <dsp:cNvSpPr/>
      </dsp:nvSpPr>
      <dsp:spPr>
        <a:xfrm>
          <a:off x="2019757" y="50869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065093"/>
            <a:satOff val="-10851"/>
            <a:lumOff val="73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65093"/>
              <a:satOff val="-10851"/>
              <a:lumOff val="7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66701"/>
        <a:ext cx="3782037" cy="348061"/>
      </dsp:txXfrm>
    </dsp:sp>
    <dsp:sp modelId="{F5E437EB-C010-45D8-A972-1892AF7C0925}">
      <dsp:nvSpPr>
        <dsp:cNvPr id="0" name=""/>
        <dsp:cNvSpPr/>
      </dsp:nvSpPr>
      <dsp:spPr>
        <a:xfrm>
          <a:off x="870809" y="51179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2066169"/>
                <a:satOff val="-11155"/>
                <a:lumOff val="2045"/>
                <a:alphaOff val="0"/>
                <a:tint val="50000"/>
                <a:satMod val="300000"/>
              </a:schemeClr>
            </a:gs>
            <a:gs pos="35000">
              <a:schemeClr val="accent2">
                <a:hueOff val="-2066169"/>
                <a:satOff val="-11155"/>
                <a:lumOff val="2045"/>
                <a:alphaOff val="0"/>
                <a:tint val="37000"/>
                <a:satMod val="300000"/>
              </a:schemeClr>
            </a:gs>
            <a:gs pos="100000">
              <a:schemeClr val="accent2">
                <a:hueOff val="-2066169"/>
                <a:satOff val="-11155"/>
                <a:lumOff val="20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534451"/>
        <a:ext cx="850449" cy="418771"/>
      </dsp:txXfrm>
    </dsp:sp>
    <dsp:sp modelId="{3B13AB06-0A55-4E5E-92B8-3BCE048D80FC}">
      <dsp:nvSpPr>
        <dsp:cNvPr id="0" name=""/>
        <dsp:cNvSpPr/>
      </dsp:nvSpPr>
      <dsp:spPr>
        <a:xfrm>
          <a:off x="2019757" y="101918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4130186"/>
            <a:satOff val="-21701"/>
            <a:lumOff val="147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30186"/>
              <a:satOff val="-21701"/>
              <a:lumOff val="1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077191"/>
        <a:ext cx="3782037" cy="348061"/>
      </dsp:txXfrm>
    </dsp:sp>
    <dsp:sp modelId="{88C5C20F-3435-4BB9-85EB-6A3B8DB9BFE7}">
      <dsp:nvSpPr>
        <dsp:cNvPr id="0" name=""/>
        <dsp:cNvSpPr/>
      </dsp:nvSpPr>
      <dsp:spPr>
        <a:xfrm>
          <a:off x="870809" y="102228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4132337"/>
                <a:satOff val="-22309"/>
                <a:lumOff val="4090"/>
                <a:alphaOff val="0"/>
                <a:tint val="50000"/>
                <a:satMod val="300000"/>
              </a:schemeClr>
            </a:gs>
            <a:gs pos="35000">
              <a:schemeClr val="accent2">
                <a:hueOff val="-4132337"/>
                <a:satOff val="-22309"/>
                <a:lumOff val="4090"/>
                <a:alphaOff val="0"/>
                <a:tint val="37000"/>
                <a:satMod val="300000"/>
              </a:schemeClr>
            </a:gs>
            <a:gs pos="100000">
              <a:schemeClr val="accent2">
                <a:hueOff val="-4132337"/>
                <a:satOff val="-22309"/>
                <a:lumOff val="40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044940"/>
        <a:ext cx="850449" cy="418771"/>
      </dsp:txXfrm>
    </dsp:sp>
    <dsp:sp modelId="{27D097F1-8FA8-4274-ABD6-46D0B986A75C}">
      <dsp:nvSpPr>
        <dsp:cNvPr id="0" name=""/>
        <dsp:cNvSpPr/>
      </dsp:nvSpPr>
      <dsp:spPr>
        <a:xfrm>
          <a:off x="2019757" y="152967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6195279"/>
            <a:satOff val="-32552"/>
            <a:lumOff val="220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6195279"/>
              <a:satOff val="-32552"/>
              <a:lumOff val="22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587680"/>
        <a:ext cx="3782037" cy="348061"/>
      </dsp:txXfrm>
    </dsp:sp>
    <dsp:sp modelId="{155ED7AB-46F5-460B-9865-075C170D21D2}">
      <dsp:nvSpPr>
        <dsp:cNvPr id="0" name=""/>
        <dsp:cNvSpPr/>
      </dsp:nvSpPr>
      <dsp:spPr>
        <a:xfrm>
          <a:off x="870809" y="153277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6198506"/>
                <a:satOff val="-33464"/>
                <a:lumOff val="6135"/>
                <a:alphaOff val="0"/>
                <a:tint val="50000"/>
                <a:satMod val="300000"/>
              </a:schemeClr>
            </a:gs>
            <a:gs pos="35000">
              <a:schemeClr val="accent2">
                <a:hueOff val="-6198506"/>
                <a:satOff val="-33464"/>
                <a:lumOff val="6135"/>
                <a:alphaOff val="0"/>
                <a:tint val="37000"/>
                <a:satMod val="300000"/>
              </a:schemeClr>
            </a:gs>
            <a:gs pos="100000">
              <a:schemeClr val="accent2">
                <a:hueOff val="-6198506"/>
                <a:satOff val="-33464"/>
                <a:lumOff val="61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555430"/>
        <a:ext cx="850449" cy="418771"/>
      </dsp:txXfrm>
    </dsp:sp>
    <dsp:sp modelId="{85793874-46DD-4B17-B316-2D16800D1CBF}">
      <dsp:nvSpPr>
        <dsp:cNvPr id="0" name=""/>
        <dsp:cNvSpPr/>
      </dsp:nvSpPr>
      <dsp:spPr>
        <a:xfrm>
          <a:off x="2019757" y="204015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8260373"/>
            <a:satOff val="-43403"/>
            <a:lumOff val="294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8260373"/>
              <a:satOff val="-43403"/>
              <a:lumOff val="2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098169"/>
        <a:ext cx="3782037" cy="348061"/>
      </dsp:txXfrm>
    </dsp:sp>
    <dsp:sp modelId="{8EB56937-7D34-444D-96C1-F2B23476CB78}">
      <dsp:nvSpPr>
        <dsp:cNvPr id="0" name=""/>
        <dsp:cNvSpPr/>
      </dsp:nvSpPr>
      <dsp:spPr>
        <a:xfrm>
          <a:off x="870809" y="2043264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8264674"/>
                <a:satOff val="-44618"/>
                <a:lumOff val="8179"/>
                <a:alphaOff val="0"/>
                <a:tint val="50000"/>
                <a:satMod val="300000"/>
              </a:schemeClr>
            </a:gs>
            <a:gs pos="35000">
              <a:schemeClr val="accent2">
                <a:hueOff val="-8264674"/>
                <a:satOff val="-44618"/>
                <a:lumOff val="8179"/>
                <a:alphaOff val="0"/>
                <a:tint val="37000"/>
                <a:satMod val="300000"/>
              </a:schemeClr>
            </a:gs>
            <a:gs pos="100000">
              <a:schemeClr val="accent2">
                <a:hueOff val="-8264674"/>
                <a:satOff val="-44618"/>
                <a:lumOff val="817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065919"/>
        <a:ext cx="850449" cy="418771"/>
      </dsp:txXfrm>
    </dsp:sp>
    <dsp:sp modelId="{85D7C3F6-CD07-445E-91C9-9F91BCC7EB37}">
      <dsp:nvSpPr>
        <dsp:cNvPr id="0" name=""/>
        <dsp:cNvSpPr/>
      </dsp:nvSpPr>
      <dsp:spPr>
        <a:xfrm>
          <a:off x="2019757" y="255064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0325466"/>
            <a:satOff val="-54254"/>
            <a:lumOff val="368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0325466"/>
              <a:satOff val="-54254"/>
              <a:lumOff val="36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608659"/>
        <a:ext cx="3782037" cy="348061"/>
      </dsp:txXfrm>
    </dsp:sp>
    <dsp:sp modelId="{3379CFCB-F2DE-467B-B3EE-D3DA89304396}">
      <dsp:nvSpPr>
        <dsp:cNvPr id="0" name=""/>
        <dsp:cNvSpPr/>
      </dsp:nvSpPr>
      <dsp:spPr>
        <a:xfrm>
          <a:off x="870809" y="255375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0330843"/>
                <a:satOff val="-55773"/>
                <a:lumOff val="10224"/>
                <a:alphaOff val="0"/>
                <a:tint val="50000"/>
                <a:satMod val="300000"/>
              </a:schemeClr>
            </a:gs>
            <a:gs pos="35000">
              <a:schemeClr val="accent2">
                <a:hueOff val="-10330843"/>
                <a:satOff val="-55773"/>
                <a:lumOff val="10224"/>
                <a:alphaOff val="0"/>
                <a:tint val="37000"/>
                <a:satMod val="300000"/>
              </a:schemeClr>
            </a:gs>
            <a:gs pos="100000">
              <a:schemeClr val="accent2">
                <a:hueOff val="-10330843"/>
                <a:satOff val="-55773"/>
                <a:lumOff val="1022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576408"/>
        <a:ext cx="850449" cy="418771"/>
      </dsp:txXfrm>
    </dsp:sp>
    <dsp:sp modelId="{3C743542-6940-47ED-B9C5-D74A659A1C64}">
      <dsp:nvSpPr>
        <dsp:cNvPr id="0" name=""/>
        <dsp:cNvSpPr/>
      </dsp:nvSpPr>
      <dsp:spPr>
        <a:xfrm>
          <a:off x="2019757" y="306113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2390558"/>
            <a:satOff val="-65104"/>
            <a:lumOff val="441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390558"/>
              <a:satOff val="-65104"/>
              <a:lumOff val="4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119148"/>
        <a:ext cx="3782037" cy="348061"/>
      </dsp:txXfrm>
    </dsp:sp>
    <dsp:sp modelId="{5772C3EF-4DD6-42AA-9320-F2CE0D7D4058}">
      <dsp:nvSpPr>
        <dsp:cNvPr id="0" name=""/>
        <dsp:cNvSpPr/>
      </dsp:nvSpPr>
      <dsp:spPr>
        <a:xfrm>
          <a:off x="870809" y="306424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2397011"/>
                <a:satOff val="-66927"/>
                <a:lumOff val="12269"/>
                <a:alphaOff val="0"/>
                <a:tint val="50000"/>
                <a:satMod val="300000"/>
              </a:schemeClr>
            </a:gs>
            <a:gs pos="35000">
              <a:schemeClr val="accent2">
                <a:hueOff val="-12397011"/>
                <a:satOff val="-66927"/>
                <a:lumOff val="12269"/>
                <a:alphaOff val="0"/>
                <a:tint val="37000"/>
                <a:satMod val="300000"/>
              </a:schemeClr>
            </a:gs>
            <a:gs pos="100000">
              <a:schemeClr val="accent2">
                <a:hueOff val="-12397011"/>
                <a:satOff val="-66927"/>
                <a:lumOff val="122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086898"/>
        <a:ext cx="850449" cy="418771"/>
      </dsp:txXfrm>
    </dsp:sp>
    <dsp:sp modelId="{D175FD7D-BD9D-4940-880F-E4ED1E68C093}">
      <dsp:nvSpPr>
        <dsp:cNvPr id="0" name=""/>
        <dsp:cNvSpPr/>
      </dsp:nvSpPr>
      <dsp:spPr>
        <a:xfrm>
          <a:off x="2019757" y="357162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4455651"/>
            <a:satOff val="-75955"/>
            <a:lumOff val="515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4455651"/>
              <a:satOff val="-75955"/>
              <a:lumOff val="5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629638"/>
        <a:ext cx="3782037" cy="348061"/>
      </dsp:txXfrm>
    </dsp:sp>
    <dsp:sp modelId="{77E0CADC-076D-40B3-8943-56A11049BF7C}">
      <dsp:nvSpPr>
        <dsp:cNvPr id="0" name=""/>
        <dsp:cNvSpPr/>
      </dsp:nvSpPr>
      <dsp:spPr>
        <a:xfrm>
          <a:off x="870809" y="3574732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4463180"/>
                <a:satOff val="-78082"/>
                <a:lumOff val="14314"/>
                <a:alphaOff val="0"/>
                <a:tint val="50000"/>
                <a:satMod val="300000"/>
              </a:schemeClr>
            </a:gs>
            <a:gs pos="35000">
              <a:schemeClr val="accent2">
                <a:hueOff val="-14463180"/>
                <a:satOff val="-78082"/>
                <a:lumOff val="14314"/>
                <a:alphaOff val="0"/>
                <a:tint val="37000"/>
                <a:satMod val="300000"/>
              </a:schemeClr>
            </a:gs>
            <a:gs pos="100000">
              <a:schemeClr val="accent2">
                <a:hueOff val="-14463180"/>
                <a:satOff val="-78082"/>
                <a:lumOff val="1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597387"/>
        <a:ext cx="850449" cy="418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8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8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EBD99B-CD24-33F1-EE54-E6F500642057}"/>
              </a:ext>
            </a:extLst>
          </p:cNvPr>
          <p:cNvSpPr txBox="1"/>
          <p:nvPr/>
        </p:nvSpPr>
        <p:spPr>
          <a:xfrm>
            <a:off x="1827390" y="1450881"/>
            <a:ext cx="5726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 PENTRU PLANIFICARE INTELIGENTĂ UTILIZÂND TEHNICI DE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5364B-9AB6-1A91-C962-C5C327A96BF0}"/>
              </a:ext>
            </a:extLst>
          </p:cNvPr>
          <p:cNvSpPr txBox="1"/>
          <p:nvPr/>
        </p:nvSpPr>
        <p:spPr>
          <a:xfrm>
            <a:off x="1148790" y="3466729"/>
            <a:ext cx="2691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Coordonator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științific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</a:p>
          <a:p>
            <a:pPr algn="ctr"/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Conf.dr.ing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Mihaela ȚIPLEA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E22F0-3778-54A8-6FB9-28C8022E5348}"/>
              </a:ext>
            </a:extLst>
          </p:cNvPr>
          <p:cNvSpPr txBox="1"/>
          <p:nvPr/>
        </p:nvSpPr>
        <p:spPr>
          <a:xfrm>
            <a:off x="4200721" y="4331686"/>
            <a:ext cx="742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Galați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31BBC-1220-708A-E830-E0C8DC14287B}"/>
              </a:ext>
            </a:extLst>
          </p:cNvPr>
          <p:cNvSpPr txBox="1"/>
          <p:nvPr/>
        </p:nvSpPr>
        <p:spPr>
          <a:xfrm>
            <a:off x="793544" y="81365"/>
            <a:ext cx="7200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UNIVERSITATEA „DUNĂREA DE JOS” DIN GALAȚI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FACULTATEA DE AUTOMATICĂ, CALCULATOARE, INGINERIE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ELECTRICĂ ȘI ELECTRONICĂ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7184-B1B7-1BD1-3E0E-96504F4E98B5}"/>
              </a:ext>
            </a:extLst>
          </p:cNvPr>
          <p:cNvSpPr txBox="1"/>
          <p:nvPr/>
        </p:nvSpPr>
        <p:spPr>
          <a:xfrm>
            <a:off x="6262824" y="3466729"/>
            <a:ext cx="221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Absolvent, 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Liliana- Petruța ZANFIR</a:t>
            </a:r>
          </a:p>
        </p:txBody>
      </p:sp>
      <p:pic>
        <p:nvPicPr>
          <p:cNvPr id="18" name="Picture 17" descr="A calendar and clock with books&#10;&#10;AI-generated content may be incorrect.">
            <a:extLst>
              <a:ext uri="{FF2B5EF4-FFF2-40B4-BE49-F238E27FC236}">
                <a16:creationId xmlns:a16="http://schemas.microsoft.com/office/drawing/2014/main" id="{CA8EF2AD-06CB-958D-AB4C-934D37D7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44" y="3989949"/>
            <a:ext cx="925837" cy="925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BE9CD-46FB-7030-1583-E823AF97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6" y="1522349"/>
            <a:ext cx="1242060" cy="124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6A5E83-FFA1-C03A-BD55-2BE50975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5" y="2035449"/>
            <a:ext cx="1169670" cy="1169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62729-67FE-E193-AAA6-D83C230A8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12" y="81365"/>
            <a:ext cx="980409" cy="73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ntet UGAL 2015">
            <a:extLst>
              <a:ext uri="{FF2B5EF4-FFF2-40B4-BE49-F238E27FC236}">
                <a16:creationId xmlns:a16="http://schemas.microsoft.com/office/drawing/2014/main" id="{893AFD31-164B-189C-457D-ED5455260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6" y="81365"/>
            <a:ext cx="98040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9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4A2D-CE9D-D883-16FA-FF2E720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40" y="67632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374D-465D-62A9-7EAB-03F36451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00" y="640332"/>
            <a:ext cx="7704000" cy="689249"/>
          </a:xfrm>
        </p:spPr>
        <p:txBody>
          <a:bodyPr/>
          <a:lstStyle/>
          <a:p>
            <a:pPr marL="596900" lvl="1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metodei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(GPT-4)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5F17C-B98E-2A48-18CA-4171ACC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6" y="1569720"/>
            <a:ext cx="7403748" cy="32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AAFA-C919-5078-401C-58C4F7ED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143581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CC0C-2CA7-195F-2D89-B2263003F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00" y="669933"/>
            <a:ext cx="7704000" cy="1391714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Verificare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structură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JSON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respectarea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tuturor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introduse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Exportul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PDF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Excel, gata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distribuit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54ED-3503-FD2B-EAC4-B92AFAD2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0" y="2192520"/>
            <a:ext cx="3832860" cy="223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040A3-3A8D-2864-7304-9FFB5FE5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1" y="2192520"/>
            <a:ext cx="3832860" cy="2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B035-88E1-F2FB-061F-1E579579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A78B5D7-DBA1-3480-6784-DB14EB0DBE90}"/>
              </a:ext>
            </a:extLst>
          </p:cNvPr>
          <p:cNvSpPr/>
          <p:nvPr/>
        </p:nvSpPr>
        <p:spPr>
          <a:xfrm rot="16200000" flipH="1">
            <a:off x="3453289" y="2118956"/>
            <a:ext cx="626469" cy="2471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57776336-E22C-685D-D41A-7A2958A2C12B}"/>
              </a:ext>
            </a:extLst>
          </p:cNvPr>
          <p:cNvSpPr/>
          <p:nvPr/>
        </p:nvSpPr>
        <p:spPr>
          <a:xfrm rot="5400000">
            <a:off x="5600279" y="1746127"/>
            <a:ext cx="935168" cy="3694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29281 w 1021160"/>
              <a:gd name="connsiteY0" fmla="*/ 0 h 379959"/>
              <a:gd name="connsiteX1" fmla="*/ 1021160 w 1021160"/>
              <a:gd name="connsiteY1" fmla="*/ 2535 h 379959"/>
              <a:gd name="connsiteX2" fmla="*/ 910007 w 1021160"/>
              <a:gd name="connsiteY2" fmla="*/ 379959 h 379959"/>
              <a:gd name="connsiteX3" fmla="*/ 0 w 1021160"/>
              <a:gd name="connsiteY3" fmla="*/ 363975 h 379959"/>
              <a:gd name="connsiteX4" fmla="*/ 329281 w 1021160"/>
              <a:gd name="connsiteY4" fmla="*/ 0 h 379959"/>
              <a:gd name="connsiteX0" fmla="*/ 329278 w 1021157"/>
              <a:gd name="connsiteY0" fmla="*/ 0 h 379959"/>
              <a:gd name="connsiteX1" fmla="*/ 1021157 w 1021157"/>
              <a:gd name="connsiteY1" fmla="*/ 2535 h 379959"/>
              <a:gd name="connsiteX2" fmla="*/ 910004 w 1021157"/>
              <a:gd name="connsiteY2" fmla="*/ 379959 h 379959"/>
              <a:gd name="connsiteX3" fmla="*/ 0 w 1021157"/>
              <a:gd name="connsiteY3" fmla="*/ 363975 h 379959"/>
              <a:gd name="connsiteX4" fmla="*/ 329278 w 1021157"/>
              <a:gd name="connsiteY4" fmla="*/ 0 h 379959"/>
              <a:gd name="connsiteX0" fmla="*/ 329278 w 1021157"/>
              <a:gd name="connsiteY0" fmla="*/ 0 h 363975"/>
              <a:gd name="connsiteX1" fmla="*/ 1021157 w 1021157"/>
              <a:gd name="connsiteY1" fmla="*/ 2535 h 363975"/>
              <a:gd name="connsiteX2" fmla="*/ 921999 w 1021157"/>
              <a:gd name="connsiteY2" fmla="*/ 349662 h 363975"/>
              <a:gd name="connsiteX3" fmla="*/ 0 w 1021157"/>
              <a:gd name="connsiteY3" fmla="*/ 363975 h 363975"/>
              <a:gd name="connsiteX4" fmla="*/ 329278 w 1021157"/>
              <a:gd name="connsiteY4" fmla="*/ 0 h 363975"/>
              <a:gd name="connsiteX0" fmla="*/ 329278 w 1021157"/>
              <a:gd name="connsiteY0" fmla="*/ 0 h 366188"/>
              <a:gd name="connsiteX1" fmla="*/ 1021157 w 1021157"/>
              <a:gd name="connsiteY1" fmla="*/ 2535 h 366188"/>
              <a:gd name="connsiteX2" fmla="*/ 916002 w 1021157"/>
              <a:gd name="connsiteY2" fmla="*/ 366188 h 366188"/>
              <a:gd name="connsiteX3" fmla="*/ 0 w 1021157"/>
              <a:gd name="connsiteY3" fmla="*/ 363975 h 366188"/>
              <a:gd name="connsiteX4" fmla="*/ 329278 w 1021157"/>
              <a:gd name="connsiteY4" fmla="*/ 0 h 366188"/>
              <a:gd name="connsiteX0" fmla="*/ 311284 w 1003163"/>
              <a:gd name="connsiteY0" fmla="*/ 0 h 369483"/>
              <a:gd name="connsiteX1" fmla="*/ 1003163 w 1003163"/>
              <a:gd name="connsiteY1" fmla="*/ 2535 h 369483"/>
              <a:gd name="connsiteX2" fmla="*/ 898008 w 1003163"/>
              <a:gd name="connsiteY2" fmla="*/ 366188 h 369483"/>
              <a:gd name="connsiteX3" fmla="*/ 0 w 1003163"/>
              <a:gd name="connsiteY3" fmla="*/ 369483 h 369483"/>
              <a:gd name="connsiteX4" fmla="*/ 311284 w 1003163"/>
              <a:gd name="connsiteY4" fmla="*/ 0 h 369483"/>
              <a:gd name="connsiteX0" fmla="*/ 326274 w 1018153"/>
              <a:gd name="connsiteY0" fmla="*/ 0 h 369483"/>
              <a:gd name="connsiteX1" fmla="*/ 1018153 w 1018153"/>
              <a:gd name="connsiteY1" fmla="*/ 2535 h 369483"/>
              <a:gd name="connsiteX2" fmla="*/ 912998 w 1018153"/>
              <a:gd name="connsiteY2" fmla="*/ 366188 h 369483"/>
              <a:gd name="connsiteX3" fmla="*/ 0 w 1018153"/>
              <a:gd name="connsiteY3" fmla="*/ 369483 h 369483"/>
              <a:gd name="connsiteX4" fmla="*/ 326274 w 1018153"/>
              <a:gd name="connsiteY4" fmla="*/ 0 h 3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153" h="369483">
                <a:moveTo>
                  <a:pt x="326274" y="0"/>
                </a:moveTo>
                <a:lnTo>
                  <a:pt x="1018153" y="2535"/>
                </a:lnTo>
                <a:lnTo>
                  <a:pt x="912998" y="366188"/>
                </a:lnTo>
                <a:lnTo>
                  <a:pt x="0" y="369483"/>
                </a:lnTo>
                <a:lnTo>
                  <a:pt x="32627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10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C6827CFF-50A4-76AB-18B7-F6884FED5CF0}"/>
              </a:ext>
            </a:extLst>
          </p:cNvPr>
          <p:cNvSpPr/>
          <p:nvPr/>
        </p:nvSpPr>
        <p:spPr>
          <a:xfrm rot="16200000" flipH="1">
            <a:off x="4720231" y="1739884"/>
            <a:ext cx="950386" cy="380380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42842 w 1034721"/>
              <a:gd name="connsiteY0" fmla="*/ 0 h 380380"/>
              <a:gd name="connsiteX1" fmla="*/ 1034721 w 1034721"/>
              <a:gd name="connsiteY1" fmla="*/ 2535 h 380380"/>
              <a:gd name="connsiteX2" fmla="*/ 923568 w 1034721"/>
              <a:gd name="connsiteY2" fmla="*/ 379959 h 380380"/>
              <a:gd name="connsiteX3" fmla="*/ 0 w 1034721"/>
              <a:gd name="connsiteY3" fmla="*/ 380380 h 380380"/>
              <a:gd name="connsiteX4" fmla="*/ 342842 w 1034721"/>
              <a:gd name="connsiteY4" fmla="*/ 0 h 38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21" h="380380">
                <a:moveTo>
                  <a:pt x="342842" y="0"/>
                </a:moveTo>
                <a:lnTo>
                  <a:pt x="1034721" y="2535"/>
                </a:lnTo>
                <a:lnTo>
                  <a:pt x="923568" y="379959"/>
                </a:lnTo>
                <a:lnTo>
                  <a:pt x="0" y="380380"/>
                </a:lnTo>
                <a:lnTo>
                  <a:pt x="34284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0000"/>
                  <a:lumOff val="2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4F05E9-1BDF-CBA4-8837-1FC2AE7AF7C5}"/>
              </a:ext>
            </a:extLst>
          </p:cNvPr>
          <p:cNvSpPr/>
          <p:nvPr/>
        </p:nvSpPr>
        <p:spPr>
          <a:xfrm rot="16200000" flipH="1">
            <a:off x="5210334" y="1630672"/>
            <a:ext cx="847396" cy="504056"/>
          </a:xfrm>
          <a:prstGeom prst="rect">
            <a:avLst/>
          </a:prstGeom>
          <a:gradFill>
            <a:gsLst>
              <a:gs pos="0">
                <a:schemeClr val="accent3"/>
              </a:gs>
              <a:gs pos="68000">
                <a:schemeClr val="accent3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1430F79-B8B6-57BC-7E9C-5540320F74FE}"/>
              </a:ext>
            </a:extLst>
          </p:cNvPr>
          <p:cNvSpPr/>
          <p:nvPr/>
        </p:nvSpPr>
        <p:spPr>
          <a:xfrm rot="5400000">
            <a:off x="5591453" y="3323939"/>
            <a:ext cx="954910" cy="37223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15983 w 1045638"/>
              <a:gd name="connsiteY3" fmla="*/ 361221 h 371362"/>
              <a:gd name="connsiteX4" fmla="*/ 0 w 1045638"/>
              <a:gd name="connsiteY4" fmla="*/ 0 h 371362"/>
              <a:gd name="connsiteX0" fmla="*/ 0 w 1030645"/>
              <a:gd name="connsiteY0" fmla="*/ 0 h 376871"/>
              <a:gd name="connsiteX1" fmla="*/ 682826 w 1030645"/>
              <a:gd name="connsiteY1" fmla="*/ 8043 h 376871"/>
              <a:gd name="connsiteX2" fmla="*/ 1030645 w 1030645"/>
              <a:gd name="connsiteY2" fmla="*/ 376871 h 376871"/>
              <a:gd name="connsiteX3" fmla="*/ 100990 w 1030645"/>
              <a:gd name="connsiteY3" fmla="*/ 366730 h 376871"/>
              <a:gd name="connsiteX4" fmla="*/ 0 w 1030645"/>
              <a:gd name="connsiteY4" fmla="*/ 0 h 376871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2985 w 1045638"/>
              <a:gd name="connsiteY3" fmla="*/ 372239 h 382380"/>
              <a:gd name="connsiteX4" fmla="*/ 0 w 1045638"/>
              <a:gd name="connsiteY4" fmla="*/ 0 h 382380"/>
              <a:gd name="connsiteX0" fmla="*/ 0 w 1027646"/>
              <a:gd name="connsiteY0" fmla="*/ 0 h 372239"/>
              <a:gd name="connsiteX1" fmla="*/ 697819 w 1027646"/>
              <a:gd name="connsiteY1" fmla="*/ 13552 h 372239"/>
              <a:gd name="connsiteX2" fmla="*/ 1027646 w 1027646"/>
              <a:gd name="connsiteY2" fmla="*/ 365855 h 372239"/>
              <a:gd name="connsiteX3" fmla="*/ 112985 w 1027646"/>
              <a:gd name="connsiteY3" fmla="*/ 372239 h 372239"/>
              <a:gd name="connsiteX4" fmla="*/ 0 w 1027646"/>
              <a:gd name="connsiteY4" fmla="*/ 0 h 372239"/>
              <a:gd name="connsiteX0" fmla="*/ 0 w 1030647"/>
              <a:gd name="connsiteY0" fmla="*/ 0 h 372239"/>
              <a:gd name="connsiteX1" fmla="*/ 697819 w 1030647"/>
              <a:gd name="connsiteY1" fmla="*/ 13552 h 372239"/>
              <a:gd name="connsiteX2" fmla="*/ 1030647 w 1030647"/>
              <a:gd name="connsiteY2" fmla="*/ 371363 h 372239"/>
              <a:gd name="connsiteX3" fmla="*/ 112985 w 1030647"/>
              <a:gd name="connsiteY3" fmla="*/ 372239 h 372239"/>
              <a:gd name="connsiteX4" fmla="*/ 0 w 1030647"/>
              <a:gd name="connsiteY4" fmla="*/ 0 h 372239"/>
              <a:gd name="connsiteX0" fmla="*/ 0 w 1039647"/>
              <a:gd name="connsiteY0" fmla="*/ 0 h 372239"/>
              <a:gd name="connsiteX1" fmla="*/ 697819 w 1039647"/>
              <a:gd name="connsiteY1" fmla="*/ 13552 h 372239"/>
              <a:gd name="connsiteX2" fmla="*/ 1039646 w 1039647"/>
              <a:gd name="connsiteY2" fmla="*/ 371363 h 372239"/>
              <a:gd name="connsiteX3" fmla="*/ 112985 w 1039647"/>
              <a:gd name="connsiteY3" fmla="*/ 372239 h 372239"/>
              <a:gd name="connsiteX4" fmla="*/ 0 w 1039647"/>
              <a:gd name="connsiteY4" fmla="*/ 0 h 3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647" h="372239">
                <a:moveTo>
                  <a:pt x="0" y="0"/>
                </a:moveTo>
                <a:lnTo>
                  <a:pt x="697819" y="13552"/>
                </a:lnTo>
                <a:lnTo>
                  <a:pt x="1039646" y="371363"/>
                </a:lnTo>
                <a:lnTo>
                  <a:pt x="112985" y="3722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2407251B-C1E1-CC3D-172F-553E20F2543C}"/>
              </a:ext>
            </a:extLst>
          </p:cNvPr>
          <p:cNvSpPr/>
          <p:nvPr/>
        </p:nvSpPr>
        <p:spPr>
          <a:xfrm rot="16200000" flipH="1">
            <a:off x="4730594" y="3321359"/>
            <a:ext cx="932332" cy="3768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27064"/>
              <a:gd name="connsiteY0" fmla="*/ 0 h 371362"/>
              <a:gd name="connsiteX1" fmla="*/ 697819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7064"/>
              <a:gd name="connsiteY0" fmla="*/ 0 h 371362"/>
              <a:gd name="connsiteX1" fmla="*/ 700818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1066"/>
              <a:gd name="connsiteY0" fmla="*/ 220 h 368828"/>
              <a:gd name="connsiteX1" fmla="*/ 694820 w 1021066"/>
              <a:gd name="connsiteY1" fmla="*/ 0 h 368828"/>
              <a:gd name="connsiteX2" fmla="*/ 1021066 w 1021066"/>
              <a:gd name="connsiteY2" fmla="*/ 368828 h 368828"/>
              <a:gd name="connsiteX3" fmla="*/ 94992 w 1021066"/>
              <a:gd name="connsiteY3" fmla="*/ 364195 h 368828"/>
              <a:gd name="connsiteX4" fmla="*/ 0 w 1021066"/>
              <a:gd name="connsiteY4" fmla="*/ 220 h 368828"/>
              <a:gd name="connsiteX0" fmla="*/ 0 w 1012067"/>
              <a:gd name="connsiteY0" fmla="*/ 0 h 371360"/>
              <a:gd name="connsiteX1" fmla="*/ 685821 w 1012067"/>
              <a:gd name="connsiteY1" fmla="*/ 2532 h 371360"/>
              <a:gd name="connsiteX2" fmla="*/ 1012067 w 1012067"/>
              <a:gd name="connsiteY2" fmla="*/ 371360 h 371360"/>
              <a:gd name="connsiteX3" fmla="*/ 85993 w 1012067"/>
              <a:gd name="connsiteY3" fmla="*/ 366727 h 371360"/>
              <a:gd name="connsiteX4" fmla="*/ 0 w 1012067"/>
              <a:gd name="connsiteY4" fmla="*/ 0 h 371360"/>
              <a:gd name="connsiteX0" fmla="*/ 0 w 1012067"/>
              <a:gd name="connsiteY0" fmla="*/ 220 h 371580"/>
              <a:gd name="connsiteX1" fmla="*/ 685824 w 1012067"/>
              <a:gd name="connsiteY1" fmla="*/ 0 h 371580"/>
              <a:gd name="connsiteX2" fmla="*/ 1012067 w 1012067"/>
              <a:gd name="connsiteY2" fmla="*/ 371580 h 371580"/>
              <a:gd name="connsiteX3" fmla="*/ 85993 w 1012067"/>
              <a:gd name="connsiteY3" fmla="*/ 366947 h 371580"/>
              <a:gd name="connsiteX4" fmla="*/ 0 w 1012067"/>
              <a:gd name="connsiteY4" fmla="*/ 220 h 371580"/>
              <a:gd name="connsiteX0" fmla="*/ 0 w 1015064"/>
              <a:gd name="connsiteY0" fmla="*/ 0 h 376866"/>
              <a:gd name="connsiteX1" fmla="*/ 688821 w 1015064"/>
              <a:gd name="connsiteY1" fmla="*/ 5286 h 376866"/>
              <a:gd name="connsiteX2" fmla="*/ 1015064 w 1015064"/>
              <a:gd name="connsiteY2" fmla="*/ 376866 h 376866"/>
              <a:gd name="connsiteX3" fmla="*/ 88990 w 1015064"/>
              <a:gd name="connsiteY3" fmla="*/ 372233 h 376866"/>
              <a:gd name="connsiteX4" fmla="*/ 0 w 1015064"/>
              <a:gd name="connsiteY4" fmla="*/ 0 h 3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4" h="376866">
                <a:moveTo>
                  <a:pt x="0" y="0"/>
                </a:moveTo>
                <a:lnTo>
                  <a:pt x="688821" y="5286"/>
                </a:lnTo>
                <a:lnTo>
                  <a:pt x="1015064" y="376866"/>
                </a:lnTo>
                <a:lnTo>
                  <a:pt x="88990" y="3722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356E77-0A7C-C4C5-C901-D03F59D9DB46}"/>
              </a:ext>
            </a:extLst>
          </p:cNvPr>
          <p:cNvSpPr/>
          <p:nvPr/>
        </p:nvSpPr>
        <p:spPr>
          <a:xfrm rot="16200000" flipH="1">
            <a:off x="5210334" y="3314272"/>
            <a:ext cx="847397" cy="504056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26BB7CC5-DFA9-05BB-4E8C-67FEAEE6B00F}"/>
              </a:ext>
            </a:extLst>
          </p:cNvPr>
          <p:cNvSpPr/>
          <p:nvPr/>
        </p:nvSpPr>
        <p:spPr>
          <a:xfrm rot="5400000">
            <a:off x="5490189" y="1008450"/>
            <a:ext cx="1156190" cy="370132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0968 w 1258787"/>
              <a:gd name="connsiteY0" fmla="*/ 9340 h 380703"/>
              <a:gd name="connsiteX1" fmla="*/ 1258787 w 1258787"/>
              <a:gd name="connsiteY1" fmla="*/ 0 h 380703"/>
              <a:gd name="connsiteX2" fmla="*/ 894085 w 1258787"/>
              <a:gd name="connsiteY2" fmla="*/ 380703 h 380703"/>
              <a:gd name="connsiteX3" fmla="*/ 0 w 1258787"/>
              <a:gd name="connsiteY3" fmla="*/ 370132 h 380703"/>
              <a:gd name="connsiteX4" fmla="*/ 560968 w 1258787"/>
              <a:gd name="connsiteY4" fmla="*/ 9340 h 380703"/>
              <a:gd name="connsiteX0" fmla="*/ 560968 w 1258787"/>
              <a:gd name="connsiteY0" fmla="*/ 9340 h 370132"/>
              <a:gd name="connsiteX1" fmla="*/ 1258787 w 1258787"/>
              <a:gd name="connsiteY1" fmla="*/ 0 h 370132"/>
              <a:gd name="connsiteX2" fmla="*/ 924074 w 1258787"/>
              <a:gd name="connsiteY2" fmla="*/ 369686 h 370132"/>
              <a:gd name="connsiteX3" fmla="*/ 0 w 1258787"/>
              <a:gd name="connsiteY3" fmla="*/ 370132 h 370132"/>
              <a:gd name="connsiteX4" fmla="*/ 560968 w 1258787"/>
              <a:gd name="connsiteY4" fmla="*/ 9340 h 3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7" h="370132">
                <a:moveTo>
                  <a:pt x="560968" y="9340"/>
                </a:moveTo>
                <a:lnTo>
                  <a:pt x="1258787" y="0"/>
                </a:lnTo>
                <a:lnTo>
                  <a:pt x="924074" y="369686"/>
                </a:lnTo>
                <a:lnTo>
                  <a:pt x="0" y="370132"/>
                </a:lnTo>
                <a:lnTo>
                  <a:pt x="560968" y="934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D139E35C-4615-988B-FF95-5092746A9459}"/>
              </a:ext>
            </a:extLst>
          </p:cNvPr>
          <p:cNvSpPr/>
          <p:nvPr/>
        </p:nvSpPr>
        <p:spPr>
          <a:xfrm rot="16200000" flipH="1">
            <a:off x="4622404" y="999745"/>
            <a:ext cx="1150803" cy="38159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4115"/>
              <a:gd name="connsiteX1" fmla="*/ 1267786 w 1267786"/>
              <a:gd name="connsiteY1" fmla="*/ 0 h 384115"/>
              <a:gd name="connsiteX2" fmla="*/ 929089 w 1267786"/>
              <a:gd name="connsiteY2" fmla="*/ 384115 h 384115"/>
              <a:gd name="connsiteX3" fmla="*/ 0 w 1267786"/>
              <a:gd name="connsiteY3" fmla="*/ 370132 h 384115"/>
              <a:gd name="connsiteX4" fmla="*/ 569967 w 1267786"/>
              <a:gd name="connsiteY4" fmla="*/ 9340 h 384115"/>
              <a:gd name="connsiteX0" fmla="*/ 555105 w 1252924"/>
              <a:gd name="connsiteY0" fmla="*/ 9340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9340 h 384115"/>
              <a:gd name="connsiteX0" fmla="*/ 555105 w 1252924"/>
              <a:gd name="connsiteY0" fmla="*/ 2516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2516 h 384115"/>
              <a:gd name="connsiteX0" fmla="*/ 555105 w 1249926"/>
              <a:gd name="connsiteY0" fmla="*/ 0 h 381599"/>
              <a:gd name="connsiteX1" fmla="*/ 1249926 w 1249926"/>
              <a:gd name="connsiteY1" fmla="*/ 2993 h 381599"/>
              <a:gd name="connsiteX2" fmla="*/ 914227 w 1249926"/>
              <a:gd name="connsiteY2" fmla="*/ 381599 h 381599"/>
              <a:gd name="connsiteX3" fmla="*/ 0 w 1249926"/>
              <a:gd name="connsiteY3" fmla="*/ 377854 h 381599"/>
              <a:gd name="connsiteX4" fmla="*/ 555105 w 1249926"/>
              <a:gd name="connsiteY4" fmla="*/ 0 h 381599"/>
              <a:gd name="connsiteX0" fmla="*/ 546109 w 1240930"/>
              <a:gd name="connsiteY0" fmla="*/ 0 h 381599"/>
              <a:gd name="connsiteX1" fmla="*/ 1240930 w 1240930"/>
              <a:gd name="connsiteY1" fmla="*/ 2993 h 381599"/>
              <a:gd name="connsiteX2" fmla="*/ 905231 w 1240930"/>
              <a:gd name="connsiteY2" fmla="*/ 381599 h 381599"/>
              <a:gd name="connsiteX3" fmla="*/ 0 w 1240930"/>
              <a:gd name="connsiteY3" fmla="*/ 369592 h 381599"/>
              <a:gd name="connsiteX4" fmla="*/ 546109 w 1240930"/>
              <a:gd name="connsiteY4" fmla="*/ 0 h 381599"/>
              <a:gd name="connsiteX0" fmla="*/ 558101 w 1252922"/>
              <a:gd name="connsiteY0" fmla="*/ 0 h 381599"/>
              <a:gd name="connsiteX1" fmla="*/ 1252922 w 1252922"/>
              <a:gd name="connsiteY1" fmla="*/ 2993 h 381599"/>
              <a:gd name="connsiteX2" fmla="*/ 917223 w 1252922"/>
              <a:gd name="connsiteY2" fmla="*/ 381599 h 381599"/>
              <a:gd name="connsiteX3" fmla="*/ 0 w 1252922"/>
              <a:gd name="connsiteY3" fmla="*/ 375103 h 381599"/>
              <a:gd name="connsiteX4" fmla="*/ 558101 w 1252922"/>
              <a:gd name="connsiteY4" fmla="*/ 0 h 38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922" h="381599">
                <a:moveTo>
                  <a:pt x="558101" y="0"/>
                </a:moveTo>
                <a:lnTo>
                  <a:pt x="1252922" y="2993"/>
                </a:lnTo>
                <a:lnTo>
                  <a:pt x="917223" y="381599"/>
                </a:lnTo>
                <a:lnTo>
                  <a:pt x="0" y="375103"/>
                </a:lnTo>
                <a:lnTo>
                  <a:pt x="55810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B6AC12-9458-2900-45F4-67EF0E082DBE}"/>
              </a:ext>
            </a:extLst>
          </p:cNvPr>
          <p:cNvSpPr/>
          <p:nvPr/>
        </p:nvSpPr>
        <p:spPr>
          <a:xfrm rot="5400000">
            <a:off x="7192212" y="177877"/>
            <a:ext cx="634879" cy="2531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7775D9-FA08-5096-1EC7-166F10FBA60D}"/>
              </a:ext>
            </a:extLst>
          </p:cNvPr>
          <p:cNvSpPr/>
          <p:nvPr/>
        </p:nvSpPr>
        <p:spPr>
          <a:xfrm rot="5400000">
            <a:off x="5210334" y="784705"/>
            <a:ext cx="847397" cy="504056"/>
          </a:xfrm>
          <a:prstGeom prst="rect">
            <a:avLst/>
          </a:prstGeom>
          <a:gradFill>
            <a:gsLst>
              <a:gs pos="0">
                <a:schemeClr val="accent4"/>
              </a:gs>
              <a:gs pos="68000">
                <a:schemeClr val="accent4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8EFCE-065A-EF91-F36A-8E2B5B0BE1E8}"/>
              </a:ext>
            </a:extLst>
          </p:cNvPr>
          <p:cNvSpPr/>
          <p:nvPr/>
        </p:nvSpPr>
        <p:spPr>
          <a:xfrm rot="5400000">
            <a:off x="7184907" y="830175"/>
            <a:ext cx="634878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66E38E80-A911-370E-75B8-A14DDFF5FF58}"/>
              </a:ext>
            </a:extLst>
          </p:cNvPr>
          <p:cNvSpPr/>
          <p:nvPr/>
        </p:nvSpPr>
        <p:spPr>
          <a:xfrm rot="5400000">
            <a:off x="5638817" y="2533535"/>
            <a:ext cx="848646" cy="36650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12766 w 920956"/>
              <a:gd name="connsiteY0" fmla="*/ 0 h 384541"/>
              <a:gd name="connsiteX1" fmla="*/ 810585 w 920956"/>
              <a:gd name="connsiteY1" fmla="*/ 2534 h 384541"/>
              <a:gd name="connsiteX2" fmla="*/ 920956 w 920956"/>
              <a:gd name="connsiteY2" fmla="*/ 377300 h 384541"/>
              <a:gd name="connsiteX3" fmla="*/ 0 w 920956"/>
              <a:gd name="connsiteY3" fmla="*/ 384541 h 384541"/>
              <a:gd name="connsiteX4" fmla="*/ 112766 w 920956"/>
              <a:gd name="connsiteY4" fmla="*/ 0 h 384541"/>
              <a:gd name="connsiteX0" fmla="*/ 115762 w 923952"/>
              <a:gd name="connsiteY0" fmla="*/ 0 h 377300"/>
              <a:gd name="connsiteX1" fmla="*/ 813581 w 923952"/>
              <a:gd name="connsiteY1" fmla="*/ 2534 h 377300"/>
              <a:gd name="connsiteX2" fmla="*/ 923952 w 923952"/>
              <a:gd name="connsiteY2" fmla="*/ 377300 h 377300"/>
              <a:gd name="connsiteX3" fmla="*/ 0 w 923952"/>
              <a:gd name="connsiteY3" fmla="*/ 373525 h 377300"/>
              <a:gd name="connsiteX4" fmla="*/ 115762 w 923952"/>
              <a:gd name="connsiteY4" fmla="*/ 0 h 377300"/>
              <a:gd name="connsiteX0" fmla="*/ 118760 w 923952"/>
              <a:gd name="connsiteY0" fmla="*/ 220 h 374766"/>
              <a:gd name="connsiteX1" fmla="*/ 813581 w 923952"/>
              <a:gd name="connsiteY1" fmla="*/ 0 h 374766"/>
              <a:gd name="connsiteX2" fmla="*/ 923952 w 923952"/>
              <a:gd name="connsiteY2" fmla="*/ 374766 h 374766"/>
              <a:gd name="connsiteX3" fmla="*/ 0 w 923952"/>
              <a:gd name="connsiteY3" fmla="*/ 370991 h 374766"/>
              <a:gd name="connsiteX4" fmla="*/ 118760 w 923952"/>
              <a:gd name="connsiteY4" fmla="*/ 220 h 374766"/>
              <a:gd name="connsiteX0" fmla="*/ 118760 w 923952"/>
              <a:gd name="connsiteY0" fmla="*/ 0 h 374546"/>
              <a:gd name="connsiteX1" fmla="*/ 813581 w 923952"/>
              <a:gd name="connsiteY1" fmla="*/ 8043 h 374546"/>
              <a:gd name="connsiteX2" fmla="*/ 923952 w 923952"/>
              <a:gd name="connsiteY2" fmla="*/ 374546 h 374546"/>
              <a:gd name="connsiteX3" fmla="*/ 0 w 923952"/>
              <a:gd name="connsiteY3" fmla="*/ 370771 h 374546"/>
              <a:gd name="connsiteX4" fmla="*/ 118760 w 923952"/>
              <a:gd name="connsiteY4" fmla="*/ 0 h 374546"/>
              <a:gd name="connsiteX0" fmla="*/ 124757 w 923952"/>
              <a:gd name="connsiteY0" fmla="*/ 0 h 371792"/>
              <a:gd name="connsiteX1" fmla="*/ 813581 w 923952"/>
              <a:gd name="connsiteY1" fmla="*/ 5289 h 371792"/>
              <a:gd name="connsiteX2" fmla="*/ 923952 w 923952"/>
              <a:gd name="connsiteY2" fmla="*/ 371792 h 371792"/>
              <a:gd name="connsiteX3" fmla="*/ 0 w 923952"/>
              <a:gd name="connsiteY3" fmla="*/ 368017 h 371792"/>
              <a:gd name="connsiteX4" fmla="*/ 124757 w 923952"/>
              <a:gd name="connsiteY4" fmla="*/ 0 h 371792"/>
              <a:gd name="connsiteX0" fmla="*/ 112763 w 923952"/>
              <a:gd name="connsiteY0" fmla="*/ 220 h 366503"/>
              <a:gd name="connsiteX1" fmla="*/ 813581 w 923952"/>
              <a:gd name="connsiteY1" fmla="*/ 0 h 366503"/>
              <a:gd name="connsiteX2" fmla="*/ 923952 w 923952"/>
              <a:gd name="connsiteY2" fmla="*/ 366503 h 366503"/>
              <a:gd name="connsiteX3" fmla="*/ 0 w 923952"/>
              <a:gd name="connsiteY3" fmla="*/ 362728 h 366503"/>
              <a:gd name="connsiteX4" fmla="*/ 112763 w 923952"/>
              <a:gd name="connsiteY4" fmla="*/ 220 h 36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52" h="366503">
                <a:moveTo>
                  <a:pt x="112763" y="220"/>
                </a:moveTo>
                <a:lnTo>
                  <a:pt x="813581" y="0"/>
                </a:lnTo>
                <a:lnTo>
                  <a:pt x="923952" y="366503"/>
                </a:lnTo>
                <a:lnTo>
                  <a:pt x="0" y="362728"/>
                </a:lnTo>
                <a:lnTo>
                  <a:pt x="112763" y="22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C3051D4B-51D0-02D4-E798-4F0EB7A653FF}"/>
              </a:ext>
            </a:extLst>
          </p:cNvPr>
          <p:cNvSpPr/>
          <p:nvPr/>
        </p:nvSpPr>
        <p:spPr>
          <a:xfrm rot="16200000" flipH="1">
            <a:off x="4777849" y="2528255"/>
            <a:ext cx="833561" cy="38112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77300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6870 w 907528"/>
              <a:gd name="connsiteY1" fmla="*/ 5946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1129"/>
              <a:gd name="connsiteX1" fmla="*/ 806870 w 907528"/>
              <a:gd name="connsiteY1" fmla="*/ 2534 h 381129"/>
              <a:gd name="connsiteX2" fmla="*/ 907528 w 907528"/>
              <a:gd name="connsiteY2" fmla="*/ 377300 h 381129"/>
              <a:gd name="connsiteX3" fmla="*/ 0 w 907528"/>
              <a:gd name="connsiteY3" fmla="*/ 381129 h 381129"/>
              <a:gd name="connsiteX4" fmla="*/ 105336 w 907528"/>
              <a:gd name="connsiteY4" fmla="*/ 0 h 38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528" h="381129">
                <a:moveTo>
                  <a:pt x="105336" y="0"/>
                </a:moveTo>
                <a:lnTo>
                  <a:pt x="806870" y="2534"/>
                </a:lnTo>
                <a:lnTo>
                  <a:pt x="907528" y="377300"/>
                </a:lnTo>
                <a:lnTo>
                  <a:pt x="0" y="381129"/>
                </a:lnTo>
                <a:lnTo>
                  <a:pt x="1053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B41730-2C7F-B7F9-1C29-EA6BB00A0C84}"/>
              </a:ext>
            </a:extLst>
          </p:cNvPr>
          <p:cNvSpPr/>
          <p:nvPr/>
        </p:nvSpPr>
        <p:spPr>
          <a:xfrm rot="5400000">
            <a:off x="5210334" y="2468665"/>
            <a:ext cx="847397" cy="504056"/>
          </a:xfrm>
          <a:prstGeom prst="rect">
            <a:avLst/>
          </a:prstGeom>
          <a:gradFill>
            <a:gsLst>
              <a:gs pos="0">
                <a:schemeClr val="accent2">
                  <a:lumMod val="100000"/>
                </a:schemeClr>
              </a:gs>
              <a:gs pos="68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6BB3263C-F18A-A466-C3B0-8DB6B047EAE3}"/>
              </a:ext>
            </a:extLst>
          </p:cNvPr>
          <p:cNvSpPr/>
          <p:nvPr/>
        </p:nvSpPr>
        <p:spPr>
          <a:xfrm rot="5400000">
            <a:off x="5480605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65424"/>
                </a:lnTo>
                <a:lnTo>
                  <a:pt x="350372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0000"/>
                  <a:lumOff val="2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58E17888-4A69-F54B-15F2-30EDA8C4B68F}"/>
              </a:ext>
            </a:extLst>
          </p:cNvPr>
          <p:cNvSpPr/>
          <p:nvPr/>
        </p:nvSpPr>
        <p:spPr>
          <a:xfrm rot="16200000" flipH="1">
            <a:off x="4620486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72248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72248"/>
                </a:lnTo>
                <a:lnTo>
                  <a:pt x="335513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3B92F3-952B-2216-F41A-CFDF4D35DDAD}"/>
              </a:ext>
            </a:extLst>
          </p:cNvPr>
          <p:cNvSpPr/>
          <p:nvPr/>
        </p:nvSpPr>
        <p:spPr>
          <a:xfrm rot="5400000">
            <a:off x="7192213" y="2719838"/>
            <a:ext cx="634880" cy="2531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3848CD-4B8F-9711-81D4-1A379070FB17}"/>
              </a:ext>
            </a:extLst>
          </p:cNvPr>
          <p:cNvSpPr/>
          <p:nvPr/>
        </p:nvSpPr>
        <p:spPr>
          <a:xfrm rot="5400000">
            <a:off x="5210334" y="4148801"/>
            <a:ext cx="847397" cy="504056"/>
          </a:xfrm>
          <a:prstGeom prst="rect">
            <a:avLst/>
          </a:prstGeom>
          <a:gradFill>
            <a:gsLst>
              <a:gs pos="0">
                <a:schemeClr val="accent6"/>
              </a:gs>
              <a:gs pos="68000">
                <a:schemeClr val="accent6">
                  <a:lumMod val="9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507515-33F0-31DB-41D9-8C4DBDA86A59}"/>
              </a:ext>
            </a:extLst>
          </p:cNvPr>
          <p:cNvSpPr txBox="1"/>
          <p:nvPr/>
        </p:nvSpPr>
        <p:spPr>
          <a:xfrm>
            <a:off x="5267284" y="4229459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5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B85DDF-C890-7F16-2C90-26C90BD0A15A}"/>
              </a:ext>
            </a:extLst>
          </p:cNvPr>
          <p:cNvSpPr txBox="1"/>
          <p:nvPr/>
        </p:nvSpPr>
        <p:spPr>
          <a:xfrm>
            <a:off x="5267284" y="3390106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D936EE-21A7-16C0-B187-5C114CE15CF4}"/>
              </a:ext>
            </a:extLst>
          </p:cNvPr>
          <p:cNvSpPr txBox="1"/>
          <p:nvPr/>
        </p:nvSpPr>
        <p:spPr>
          <a:xfrm>
            <a:off x="5267284" y="2550754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EA7998-60B3-3EB4-3129-22A035B67341}"/>
              </a:ext>
            </a:extLst>
          </p:cNvPr>
          <p:cNvSpPr txBox="1"/>
          <p:nvPr/>
        </p:nvSpPr>
        <p:spPr>
          <a:xfrm>
            <a:off x="5267284" y="1711402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CBFD84-314B-A1E9-E56A-534B301FF39D}"/>
              </a:ext>
            </a:extLst>
          </p:cNvPr>
          <p:cNvSpPr txBox="1"/>
          <p:nvPr/>
        </p:nvSpPr>
        <p:spPr>
          <a:xfrm>
            <a:off x="5267284" y="872050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1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716BD-AAD5-95AF-E561-1F99EB0AA0AF}"/>
              </a:ext>
            </a:extLst>
          </p:cNvPr>
          <p:cNvSpPr/>
          <p:nvPr/>
        </p:nvSpPr>
        <p:spPr>
          <a:xfrm rot="5400000">
            <a:off x="3467078" y="182240"/>
            <a:ext cx="634879" cy="2468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04CE7-B252-2E88-7AE3-BE8EA140B7FF}"/>
              </a:ext>
            </a:extLst>
          </p:cNvPr>
          <p:cNvSpPr/>
          <p:nvPr/>
        </p:nvSpPr>
        <p:spPr>
          <a:xfrm rot="5400000">
            <a:off x="3471128" y="803276"/>
            <a:ext cx="634878" cy="2493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BE81B-6E53-670D-849A-7CB8499BA783}"/>
              </a:ext>
            </a:extLst>
          </p:cNvPr>
          <p:cNvSpPr/>
          <p:nvPr/>
        </p:nvSpPr>
        <p:spPr>
          <a:xfrm rot="16200000" flipH="1">
            <a:off x="7189111" y="2080288"/>
            <a:ext cx="626469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6DA34-8B48-3C93-310B-0D2C20051519}"/>
              </a:ext>
            </a:extLst>
          </p:cNvPr>
          <p:cNvSpPr/>
          <p:nvPr/>
        </p:nvSpPr>
        <p:spPr>
          <a:xfrm rot="5400000">
            <a:off x="7211992" y="1440488"/>
            <a:ext cx="634880" cy="253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57FC6-6741-2F4D-7921-66A8A95CC54D}"/>
              </a:ext>
            </a:extLst>
          </p:cNvPr>
          <p:cNvSpPr/>
          <p:nvPr/>
        </p:nvSpPr>
        <p:spPr>
          <a:xfrm rot="5400000">
            <a:off x="3445954" y="1449992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76374-7729-D377-16D5-2C24C0A9CA38}"/>
              </a:ext>
            </a:extLst>
          </p:cNvPr>
          <p:cNvSpPr/>
          <p:nvPr/>
        </p:nvSpPr>
        <p:spPr>
          <a:xfrm rot="5400000">
            <a:off x="3467049" y="2758900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11B8FE-EE56-9934-99DA-594BD811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55" y="11120"/>
            <a:ext cx="5524500" cy="572700"/>
          </a:xfrm>
        </p:spPr>
        <p:txBody>
          <a:bodyPr wrap="square" anchor="ctr">
            <a:noAutofit/>
          </a:bodyPr>
          <a:lstStyle/>
          <a:p>
            <a:pPr algn="r"/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6. 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Comparație AI vs algoritm clasic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D81224-BA5A-9211-5F50-60FD85877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7406"/>
              </p:ext>
            </p:extLst>
          </p:nvPr>
        </p:nvGraphicFramePr>
        <p:xfrm>
          <a:off x="471219" y="1030779"/>
          <a:ext cx="1883004" cy="337201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883004">
                  <a:extLst>
                    <a:ext uri="{9D8B030D-6E8A-4147-A177-3AD203B41FA5}">
                      <a16:colId xmlns:a16="http://schemas.microsoft.com/office/drawing/2014/main" val="2363892558"/>
                    </a:ext>
                  </a:extLst>
                </a:gridCol>
              </a:tblGrid>
              <a:tr h="517561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Aspect</a:t>
                      </a: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00731369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Flexibilitate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726799350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Personalizare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Interactivitate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676830838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Complexitate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implementare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3467591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Reutilizare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generalizare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34003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F4D517-B032-C845-7250-71180A2B21B2}"/>
              </a:ext>
            </a:extLst>
          </p:cNvPr>
          <p:cNvSpPr txBox="1"/>
          <p:nvPr/>
        </p:nvSpPr>
        <p:spPr>
          <a:xfrm>
            <a:off x="3149568" y="1201316"/>
            <a:ext cx="148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GPT-4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ADBB7-ABFD-B397-2916-F5FF6BA5018B}"/>
              </a:ext>
            </a:extLst>
          </p:cNvPr>
          <p:cNvSpPr txBox="1"/>
          <p:nvPr/>
        </p:nvSpPr>
        <p:spPr>
          <a:xfrm>
            <a:off x="3228525" y="1735424"/>
            <a:ext cx="1544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3188B-811A-C50E-4C98-CA4D485EFDBD}"/>
              </a:ext>
            </a:extLst>
          </p:cNvPr>
          <p:cNvSpPr txBox="1"/>
          <p:nvPr/>
        </p:nvSpPr>
        <p:spPr>
          <a:xfrm>
            <a:off x="3134951" y="2409177"/>
            <a:ext cx="161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r</a:t>
            </a:r>
            <a:r>
              <a:rPr lang="ro-RO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40CBE-4765-04DF-3EA1-FEBCE17502E6}"/>
              </a:ext>
            </a:extLst>
          </p:cNvPr>
          <p:cNvSpPr txBox="1"/>
          <p:nvPr/>
        </p:nvSpPr>
        <p:spPr>
          <a:xfrm>
            <a:off x="2929413" y="3035588"/>
            <a:ext cx="196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02E46-CC9D-40AC-422F-7AFD99B1C0E0}"/>
              </a:ext>
            </a:extLst>
          </p:cNvPr>
          <p:cNvSpPr txBox="1"/>
          <p:nvPr/>
        </p:nvSpPr>
        <p:spPr>
          <a:xfrm>
            <a:off x="3048345" y="3748400"/>
            <a:ext cx="172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generalizabilă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D3447-8D7E-332D-6746-9CED712BDC11}"/>
              </a:ext>
            </a:extLst>
          </p:cNvPr>
          <p:cNvSpPr txBox="1"/>
          <p:nvPr/>
        </p:nvSpPr>
        <p:spPr>
          <a:xfrm>
            <a:off x="6259738" y="1329247"/>
            <a:ext cx="2171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B55D0-85A2-1192-20E5-7D2157176F10}"/>
              </a:ext>
            </a:extLst>
          </p:cNvPr>
          <p:cNvSpPr txBox="1"/>
          <p:nvPr/>
        </p:nvSpPr>
        <p:spPr>
          <a:xfrm>
            <a:off x="6259738" y="1788346"/>
            <a:ext cx="217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E0999-31AF-59A1-B3AD-50FCC8BA6D9D}"/>
              </a:ext>
            </a:extLst>
          </p:cNvPr>
          <p:cNvSpPr txBox="1"/>
          <p:nvPr/>
        </p:nvSpPr>
        <p:spPr>
          <a:xfrm>
            <a:off x="6259737" y="2416424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67B3E-2258-C39C-D5BD-D0ECBF802847}"/>
              </a:ext>
            </a:extLst>
          </p:cNvPr>
          <p:cNvSpPr txBox="1"/>
          <p:nvPr/>
        </p:nvSpPr>
        <p:spPr>
          <a:xfrm>
            <a:off x="6273365" y="3032782"/>
            <a:ext cx="217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pt-BR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05C88B-9F97-5450-A174-BE830FAB825F}"/>
              </a:ext>
            </a:extLst>
          </p:cNvPr>
          <p:cNvSpPr txBox="1"/>
          <p:nvPr/>
        </p:nvSpPr>
        <p:spPr>
          <a:xfrm>
            <a:off x="6273365" y="3673356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9A2C3-BCE7-EB34-1630-A779DE707232}"/>
              </a:ext>
            </a:extLst>
          </p:cNvPr>
          <p:cNvCxnSpPr>
            <a:cxnSpLocks/>
          </p:cNvCxnSpPr>
          <p:nvPr/>
        </p:nvCxnSpPr>
        <p:spPr>
          <a:xfrm flipV="1">
            <a:off x="454031" y="1779812"/>
            <a:ext cx="859" cy="7635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51DF38-FCE7-5D50-5F96-8578CE51EC28}"/>
              </a:ext>
            </a:extLst>
          </p:cNvPr>
          <p:cNvCxnSpPr>
            <a:cxnSpLocks/>
          </p:cNvCxnSpPr>
          <p:nvPr/>
        </p:nvCxnSpPr>
        <p:spPr>
          <a:xfrm flipV="1">
            <a:off x="2774463" y="1135240"/>
            <a:ext cx="859" cy="7635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35FC2-CB5A-A74F-3552-9BEBFBDCB2FA}"/>
              </a:ext>
            </a:extLst>
          </p:cNvPr>
          <p:cNvCxnSpPr>
            <a:cxnSpLocks/>
          </p:cNvCxnSpPr>
          <p:nvPr/>
        </p:nvCxnSpPr>
        <p:spPr>
          <a:xfrm flipV="1">
            <a:off x="5094895" y="490668"/>
            <a:ext cx="859" cy="7635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D0475-746D-82BF-23CE-E20E9A3DD49C}"/>
              </a:ext>
            </a:extLst>
          </p:cNvPr>
          <p:cNvSpPr/>
          <p:nvPr/>
        </p:nvSpPr>
        <p:spPr>
          <a:xfrm>
            <a:off x="1792533" y="3607546"/>
            <a:ext cx="1530939" cy="3447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69EA-3EF4-8FA4-BD27-13A07D55A6A4}"/>
              </a:ext>
            </a:extLst>
          </p:cNvPr>
          <p:cNvSpPr/>
          <p:nvPr/>
        </p:nvSpPr>
        <p:spPr>
          <a:xfrm>
            <a:off x="4112965" y="2959474"/>
            <a:ext cx="1530939" cy="34476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EF953-E4B7-C7F3-A355-AAC8493FF783}"/>
              </a:ext>
            </a:extLst>
          </p:cNvPr>
          <p:cNvSpPr/>
          <p:nvPr/>
        </p:nvSpPr>
        <p:spPr>
          <a:xfrm>
            <a:off x="6433397" y="2311402"/>
            <a:ext cx="1530939" cy="34476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79E666-3DD9-F822-85E7-0D79BE567EAD}"/>
              </a:ext>
            </a:extLst>
          </p:cNvPr>
          <p:cNvSpPr txBox="1"/>
          <p:nvPr/>
        </p:nvSpPr>
        <p:spPr>
          <a:xfrm>
            <a:off x="563471" y="1625707"/>
            <a:ext cx="2210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generării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eliminând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procesele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47097-0861-A287-88C3-E8B4C63E53C3}"/>
              </a:ext>
            </a:extLst>
          </p:cNvPr>
          <p:cNvSpPr txBox="1"/>
          <p:nvPr/>
        </p:nvSpPr>
        <p:spPr>
          <a:xfrm>
            <a:off x="2803200" y="895755"/>
            <a:ext cx="223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Economie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semnificativă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erorilor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umane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validare automată a structurii și restricțiilor.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FF71-036C-ADD0-031D-B346DFE37701}"/>
              </a:ext>
            </a:extLst>
          </p:cNvPr>
          <p:cNvSpPr txBox="1"/>
          <p:nvPr/>
        </p:nvSpPr>
        <p:spPr>
          <a:xfrm>
            <a:off x="5192477" y="596685"/>
            <a:ext cx="277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Flexibilitate și adaptabilitate superioară prin soluția AI comparativ cu algoritmul clasic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cu export rapid în PDF și Excel. 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C90D19-B6D9-160B-D88F-E1F31D1057C5}"/>
              </a:ext>
            </a:extLst>
          </p:cNvPr>
          <p:cNvSpPr txBox="1"/>
          <p:nvPr/>
        </p:nvSpPr>
        <p:spPr>
          <a:xfrm>
            <a:off x="878935" y="4207111"/>
            <a:ext cx="221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Digitalizare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A9CB45-BE23-C6B3-2B5D-76D7DE654780}"/>
              </a:ext>
            </a:extLst>
          </p:cNvPr>
          <p:cNvSpPr txBox="1"/>
          <p:nvPr/>
        </p:nvSpPr>
        <p:spPr>
          <a:xfrm>
            <a:off x="4265021" y="4199608"/>
            <a:ext cx="170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0B119D-F2BA-2136-5647-1DE3DEE0A2F5}"/>
              </a:ext>
            </a:extLst>
          </p:cNvPr>
          <p:cNvSpPr txBox="1"/>
          <p:nvPr/>
        </p:nvSpPr>
        <p:spPr>
          <a:xfrm>
            <a:off x="6703017" y="3576237"/>
            <a:ext cx="161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Avantajele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6" name="Arc 59">
            <a:extLst>
              <a:ext uri="{FF2B5EF4-FFF2-40B4-BE49-F238E27FC236}">
                <a16:creationId xmlns:a16="http://schemas.microsoft.com/office/drawing/2014/main" id="{2BE4B6C6-3EB1-18AC-6BFF-5B7A51CAB399}"/>
              </a:ext>
            </a:extLst>
          </p:cNvPr>
          <p:cNvSpPr/>
          <p:nvPr/>
        </p:nvSpPr>
        <p:spPr>
          <a:xfrm>
            <a:off x="2823324" y="3390203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47" name="Arc 59">
            <a:extLst>
              <a:ext uri="{FF2B5EF4-FFF2-40B4-BE49-F238E27FC236}">
                <a16:creationId xmlns:a16="http://schemas.microsoft.com/office/drawing/2014/main" id="{F50D4D8C-4498-D0D4-AADE-02ACE00D6FF7}"/>
              </a:ext>
            </a:extLst>
          </p:cNvPr>
          <p:cNvSpPr/>
          <p:nvPr/>
        </p:nvSpPr>
        <p:spPr>
          <a:xfrm>
            <a:off x="5118353" y="2744138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9A5FA-5279-07EE-F3B8-95F4D4FB4746}"/>
              </a:ext>
            </a:extLst>
          </p:cNvPr>
          <p:cNvSpPr txBox="1"/>
          <p:nvPr/>
        </p:nvSpPr>
        <p:spPr>
          <a:xfrm>
            <a:off x="1062623" y="229058"/>
            <a:ext cx="3862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7. Rezultate obținute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B2314-A085-43DF-45D0-D68C1897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87580" y="1934299"/>
            <a:ext cx="634676" cy="622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2A5DC-4FF0-5AA3-2428-4629AE8A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07" y="2477620"/>
            <a:ext cx="622102" cy="62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4BDA-BB40-0182-2A7F-99C5F5E5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4141" y="2982636"/>
            <a:ext cx="622102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C9EF98BB-7909-42CE-B8FD-0D9C81729DA6}"/>
              </a:ext>
            </a:extLst>
          </p:cNvPr>
          <p:cNvGrpSpPr/>
          <p:nvPr/>
        </p:nvGrpSpPr>
        <p:grpSpPr>
          <a:xfrm>
            <a:off x="7787405" y="257227"/>
            <a:ext cx="1207911" cy="1207911"/>
            <a:chOff x="1259632" y="1927684"/>
            <a:chExt cx="2005372" cy="2005372"/>
          </a:xfrm>
          <a:noFill/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BB3A1286-099A-4F36-AAA0-00C0401AF47F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grp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0764372B-9DB8-417E-91E5-CB096DA25098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grp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CC2E453C-CD9F-4F59-9E5B-8943310A4596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grp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D3F37F54-FC8D-4F7D-8D0F-9FD0019792C6}"/>
              </a:ext>
            </a:extLst>
          </p:cNvPr>
          <p:cNvGrpSpPr/>
          <p:nvPr/>
        </p:nvGrpSpPr>
        <p:grpSpPr>
          <a:xfrm>
            <a:off x="5474421" y="739329"/>
            <a:ext cx="3669577" cy="3983639"/>
            <a:chOff x="5652279" y="1700808"/>
            <a:chExt cx="2653092" cy="4176464"/>
          </a:xfrm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D4187C75-C129-426D-BE8C-EF807BE588F2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rgbClr val="8A4FBD"/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solidFill>
                <a:srgbClr val="7D3FAE"/>
              </a:solidFill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694F3B8-C4E5-4E67-B4A4-B0D06A1E2067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3" name="Up Arrow 3">
                <a:extLst>
                  <a:ext uri="{FF2B5EF4-FFF2-40B4-BE49-F238E27FC236}">
                    <a16:creationId xmlns:a16="http://schemas.microsoft.com/office/drawing/2014/main" id="{A11B1411-8FA4-4D5E-8B57-D137B44C3D3C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16C98C62-3FD4-420D-BF0F-72099FAA9C22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CF9B6646-F53A-42A5-A09A-3A4CCCF2DED3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Data 6">
                <a:extLst>
                  <a:ext uri="{FF2B5EF4-FFF2-40B4-BE49-F238E27FC236}">
                    <a16:creationId xmlns:a16="http://schemas.microsoft.com/office/drawing/2014/main" id="{7BF97771-D5A8-4ADA-A0F0-71684CB8910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7E5083B1-2F21-4727-A1A6-3A9BC5D897F5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7B6F3450-88B3-4D0F-917C-F79E6BE34DDB}"/>
              </a:ext>
            </a:extLst>
          </p:cNvPr>
          <p:cNvCxnSpPr>
            <a:cxnSpLocks/>
          </p:cNvCxnSpPr>
          <p:nvPr/>
        </p:nvCxnSpPr>
        <p:spPr>
          <a:xfrm flipV="1">
            <a:off x="1742066" y="1721346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>
            <a:extLst>
              <a:ext uri="{FF2B5EF4-FFF2-40B4-BE49-F238E27FC236}">
                <a16:creationId xmlns:a16="http://schemas.microsoft.com/office/drawing/2014/main" id="{EFBAAB9F-689D-4B6F-B9B1-13FBF06AED87}"/>
              </a:ext>
            </a:extLst>
          </p:cNvPr>
          <p:cNvGrpSpPr/>
          <p:nvPr/>
        </p:nvGrpSpPr>
        <p:grpSpPr>
          <a:xfrm>
            <a:off x="1827043" y="736527"/>
            <a:ext cx="5124520" cy="835003"/>
            <a:chOff x="6368732" y="2011203"/>
            <a:chExt cx="2739773" cy="7167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6685F-89F2-43B4-835F-654AC5B34E70}"/>
                </a:ext>
              </a:extLst>
            </p:cNvPr>
            <p:cNvSpPr txBox="1"/>
            <p:nvPr/>
          </p:nvSpPr>
          <p:spPr>
            <a:xfrm>
              <a:off x="6368732" y="2278842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rofiluri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utilizatori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(admin,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profesor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student)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notificări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6BB25B-5AC9-4D17-9CC7-8B45EAB64FE9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Extinderea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funcționalităților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2" name="Rectangle 26">
            <a:extLst>
              <a:ext uri="{FF2B5EF4-FFF2-40B4-BE49-F238E27FC236}">
                <a16:creationId xmlns:a16="http://schemas.microsoft.com/office/drawing/2014/main" id="{BD81A988-177A-4E3E-96A1-E62897F91560}"/>
              </a:ext>
            </a:extLst>
          </p:cNvPr>
          <p:cNvSpPr/>
          <p:nvPr/>
        </p:nvSpPr>
        <p:spPr>
          <a:xfrm>
            <a:off x="877971" y="876598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64A9223E-FBC9-4121-9754-B2F5ED59252D}"/>
              </a:ext>
            </a:extLst>
          </p:cNvPr>
          <p:cNvCxnSpPr>
            <a:cxnSpLocks/>
          </p:cNvCxnSpPr>
          <p:nvPr/>
        </p:nvCxnSpPr>
        <p:spPr>
          <a:xfrm flipV="1">
            <a:off x="1390299" y="3067639"/>
            <a:ext cx="4451855" cy="19252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9">
            <a:extLst>
              <a:ext uri="{FF2B5EF4-FFF2-40B4-BE49-F238E27FC236}">
                <a16:creationId xmlns:a16="http://schemas.microsoft.com/office/drawing/2014/main" id="{B9D3BDC9-B781-4E18-B254-F486A7002DE0}"/>
              </a:ext>
            </a:extLst>
          </p:cNvPr>
          <p:cNvGrpSpPr/>
          <p:nvPr/>
        </p:nvGrpSpPr>
        <p:grpSpPr>
          <a:xfrm>
            <a:off x="1614948" y="2082819"/>
            <a:ext cx="4322303" cy="860437"/>
            <a:chOff x="6369394" y="2011203"/>
            <a:chExt cx="2739111" cy="7386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0866E-0F4B-40E2-8259-6053E0E9DD89}"/>
                </a:ext>
              </a:extLst>
            </p:cNvPr>
            <p:cNvSpPr txBox="1"/>
            <p:nvPr/>
          </p:nvSpPr>
          <p:spPr>
            <a:xfrm>
              <a:off x="6369394" y="2300675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estare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modele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AI locale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offline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60CC6-6193-4918-A39D-D4EC8CCCBA4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Optimizare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tehnică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7" name="Rectangle 32">
            <a:extLst>
              <a:ext uri="{FF2B5EF4-FFF2-40B4-BE49-F238E27FC236}">
                <a16:creationId xmlns:a16="http://schemas.microsoft.com/office/drawing/2014/main" id="{2F157EDF-832C-4BA5-8339-BEE4B10D7543}"/>
              </a:ext>
            </a:extLst>
          </p:cNvPr>
          <p:cNvSpPr/>
          <p:nvPr/>
        </p:nvSpPr>
        <p:spPr>
          <a:xfrm>
            <a:off x="562689" y="2222891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6CF04826-7D88-4718-91BC-B2F9BCEEF38B}"/>
              </a:ext>
            </a:extLst>
          </p:cNvPr>
          <p:cNvCxnSpPr>
            <a:cxnSpLocks/>
          </p:cNvCxnSpPr>
          <p:nvPr/>
        </p:nvCxnSpPr>
        <p:spPr>
          <a:xfrm flipV="1">
            <a:off x="97961" y="4434937"/>
            <a:ext cx="4399156" cy="9729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4">
            <a:extLst>
              <a:ext uri="{FF2B5EF4-FFF2-40B4-BE49-F238E27FC236}">
                <a16:creationId xmlns:a16="http://schemas.microsoft.com/office/drawing/2014/main" id="{C96CCA6F-57D9-4256-B1E0-6E4237647F04}"/>
              </a:ext>
            </a:extLst>
          </p:cNvPr>
          <p:cNvGrpSpPr/>
          <p:nvPr/>
        </p:nvGrpSpPr>
        <p:grpSpPr>
          <a:xfrm>
            <a:off x="1058764" y="3409505"/>
            <a:ext cx="3455141" cy="1103924"/>
            <a:chOff x="6372201" y="2011203"/>
            <a:chExt cx="2736304" cy="9476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939AF-A87B-4C45-8E74-DFB096AB7375}"/>
                </a:ext>
              </a:extLst>
            </p:cNvPr>
            <p:cNvSpPr txBox="1"/>
            <p:nvPr/>
          </p:nvSpPr>
          <p:spPr>
            <a:xfrm>
              <a:off x="6372201" y="2324748"/>
              <a:ext cx="2736304" cy="63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examene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/ extra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Android / iOS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3CFBD-2766-4D47-AE0F-D7379F7DE5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mobilitate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32" name="Rectangle 37">
            <a:extLst>
              <a:ext uri="{FF2B5EF4-FFF2-40B4-BE49-F238E27FC236}">
                <a16:creationId xmlns:a16="http://schemas.microsoft.com/office/drawing/2014/main" id="{913145F9-34FA-48EA-A59F-B21618D59D3C}"/>
              </a:ext>
            </a:extLst>
          </p:cNvPr>
          <p:cNvSpPr/>
          <p:nvPr/>
        </p:nvSpPr>
        <p:spPr>
          <a:xfrm>
            <a:off x="97961" y="3550455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1617B-0478-B9F1-F242-55793FF7AC60}"/>
              </a:ext>
            </a:extLst>
          </p:cNvPr>
          <p:cNvSpPr txBox="1"/>
          <p:nvPr/>
        </p:nvSpPr>
        <p:spPr>
          <a:xfrm>
            <a:off x="3195149" y="59018"/>
            <a:ext cx="4719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alt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P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erspective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dezvoltare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671947-AC6F-ED59-E92C-9A6B2522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08" y="902624"/>
            <a:ext cx="789622" cy="7896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4EB5F3-E87A-FF7A-ED43-5748A0984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373" y="2279315"/>
            <a:ext cx="729851" cy="7298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C1CDC3-0624-221C-D99B-4AA229CDF1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425" y="3550455"/>
            <a:ext cx="827764" cy="8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CD1-E656-0BD6-16DF-C17B4E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19" y="3859902"/>
            <a:ext cx="7540801" cy="96007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Vă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mulțumesc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atenție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9" name="Picture 8" descr="A cartoon character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612E24D6-2962-A60A-50CC-29DFE166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5161"/>
          <a:stretch/>
        </p:blipFill>
        <p:spPr>
          <a:xfrm>
            <a:off x="3995242" y="123986"/>
            <a:ext cx="5148758" cy="43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7F06A-84E1-F139-CF22-1A74F92EC05B}"/>
              </a:ext>
            </a:extLst>
          </p:cNvPr>
          <p:cNvSpPr txBox="1"/>
          <p:nvPr/>
        </p:nvSpPr>
        <p:spPr>
          <a:xfrm>
            <a:off x="147234" y="945396"/>
            <a:ext cx="4424766" cy="22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„Success is the sum of small efforts, repeated day in and day out.”</a:t>
            </a:r>
            <a:b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Robert Collier</a:t>
            </a:r>
            <a:endParaRPr lang="en-US" sz="24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4A6870-0CD3-8F25-1598-43CDBDA6F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472613"/>
              </p:ext>
            </p:extLst>
          </p:nvPr>
        </p:nvGraphicFramePr>
        <p:xfrm>
          <a:off x="-497446" y="425199"/>
          <a:ext cx="6593446" cy="404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48B10B-3902-ED56-9D05-9FABAE2A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43" y="189519"/>
            <a:ext cx="2815680" cy="572700"/>
          </a:xfrm>
        </p:spPr>
        <p:txBody>
          <a:bodyPr/>
          <a:lstStyle/>
          <a:p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Structura</a:t>
            </a:r>
            <a:r>
              <a:rPr lang="en-US" sz="2400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dirty="0"/>
          </a:p>
        </p:txBody>
      </p:sp>
      <p:pic>
        <p:nvPicPr>
          <p:cNvPr id="4" name="Picture 3" descr="A person standing next to a person at a desk&#10;&#10;AI-generated content may be incorrect.">
            <a:extLst>
              <a:ext uri="{FF2B5EF4-FFF2-40B4-BE49-F238E27FC236}">
                <a16:creationId xmlns:a16="http://schemas.microsoft.com/office/drawing/2014/main" id="{2A26A251-3DDB-1DF3-07E7-BE3E38F2C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71" y="1099238"/>
            <a:ext cx="2945024" cy="29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37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2986453" y="553932"/>
            <a:ext cx="1685515" cy="4334795"/>
            <a:chOff x="3736544" y="1720397"/>
            <a:chExt cx="1579250" cy="40615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Flowchart: Decision 24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4990392" y="678274"/>
            <a:ext cx="3215353" cy="1075150"/>
            <a:chOff x="3017859" y="4283314"/>
            <a:chExt cx="1886852" cy="6073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330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Integrarea unei soluții AI comparativ cu un algoritm clasic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9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Cum?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4969127" y="2838511"/>
            <a:ext cx="3188020" cy="1124836"/>
            <a:chOff x="3017859" y="4283314"/>
            <a:chExt cx="1886852" cy="5769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9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Oferirea unei aplicații web moderne și scalabile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0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formă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60240" y="1442561"/>
            <a:ext cx="2708799" cy="1198779"/>
            <a:chOff x="3017859" y="4283314"/>
            <a:chExt cx="1890849" cy="9028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Automatizarea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procesului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universitar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6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152834" y="3565850"/>
            <a:ext cx="2519561" cy="1073439"/>
            <a:chOff x="3017859" y="4283314"/>
            <a:chExt cx="1890849" cy="7051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2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Reducerea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timpului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erorilor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umane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în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planificare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CDC463-426C-7BFD-BF66-2E27C18B5575}"/>
              </a:ext>
            </a:extLst>
          </p:cNvPr>
          <p:cNvSpPr txBox="1"/>
          <p:nvPr/>
        </p:nvSpPr>
        <p:spPr>
          <a:xfrm>
            <a:off x="4086790" y="52030"/>
            <a:ext cx="4566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Scopul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obiectivele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4875F7-98C3-DA5B-3F93-1D9D6ADB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6045" y="2770125"/>
            <a:ext cx="730113" cy="72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ADFB45-F448-5996-A005-F7FE0B7C6B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7926" y="619868"/>
            <a:ext cx="720219" cy="7202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FB8FBC4-1F71-85B4-9F30-A5A7279378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06700" y="1808791"/>
            <a:ext cx="869223" cy="8692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88A20FF-ABFA-A332-DB3A-075A8A81E8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4609" y="4038722"/>
            <a:ext cx="896302" cy="8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680E1409-2BDF-4030-8A5E-32D8CB36C26A}"/>
              </a:ext>
            </a:extLst>
          </p:cNvPr>
          <p:cNvSpPr/>
          <p:nvPr/>
        </p:nvSpPr>
        <p:spPr>
          <a:xfrm rot="19623142">
            <a:off x="5330234" y="906562"/>
            <a:ext cx="653546" cy="578924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B0F8FB2-A97D-47E0-9358-B30107B678B1}"/>
              </a:ext>
            </a:extLst>
          </p:cNvPr>
          <p:cNvSpPr/>
          <p:nvPr/>
        </p:nvSpPr>
        <p:spPr>
          <a:xfrm rot="19623142">
            <a:off x="3166217" y="1805789"/>
            <a:ext cx="611292" cy="482995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594E0F-8D16-4896-A8B3-D01A7DCC3500}"/>
              </a:ext>
            </a:extLst>
          </p:cNvPr>
          <p:cNvCxnSpPr>
            <a:cxnSpLocks/>
          </p:cNvCxnSpPr>
          <p:nvPr/>
        </p:nvCxnSpPr>
        <p:spPr>
          <a:xfrm>
            <a:off x="352327" y="2132155"/>
            <a:ext cx="2591551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29F4FC44-EA66-4FB3-9EF7-E4FEFDC7554F}"/>
              </a:ext>
            </a:extLst>
          </p:cNvPr>
          <p:cNvSpPr/>
          <p:nvPr/>
        </p:nvSpPr>
        <p:spPr>
          <a:xfrm rot="19702009">
            <a:off x="5589159" y="2666457"/>
            <a:ext cx="678423" cy="544673"/>
          </a:xfrm>
          <a:prstGeom prst="hexagon">
            <a:avLst>
              <a:gd name="adj" fmla="val 3096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196A22C-E5CC-415B-8EAB-183C4A585C00}"/>
              </a:ext>
            </a:extLst>
          </p:cNvPr>
          <p:cNvSpPr/>
          <p:nvPr/>
        </p:nvSpPr>
        <p:spPr>
          <a:xfrm rot="19747498">
            <a:off x="3126721" y="3156669"/>
            <a:ext cx="637321" cy="513165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0E977-FA38-4AF2-B76C-BAD9D8260759}"/>
              </a:ext>
            </a:extLst>
          </p:cNvPr>
          <p:cNvGrpSpPr/>
          <p:nvPr/>
        </p:nvGrpSpPr>
        <p:grpSpPr>
          <a:xfrm>
            <a:off x="3972267" y="838117"/>
            <a:ext cx="1402743" cy="3758132"/>
            <a:chOff x="2411760" y="1109886"/>
            <a:chExt cx="1752575" cy="4695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78F434-7970-4BE9-A73C-819DFDC2A37A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B34B1-69BB-438A-8E42-C0E05D7547B8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B0A4FE-511F-40B0-990C-2D25F1CBC198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9BFF2-7ACF-4452-9DB5-CDBC6A995F4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519012-E653-4F17-97E2-63C19A0AD8E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29" name="Hexagon 28">
            <a:extLst>
              <a:ext uri="{FF2B5EF4-FFF2-40B4-BE49-F238E27FC236}">
                <a16:creationId xmlns:a16="http://schemas.microsoft.com/office/drawing/2014/main" id="{D7D3C59E-2726-4DFC-B460-20AEB61ACB97}"/>
              </a:ext>
            </a:extLst>
          </p:cNvPr>
          <p:cNvSpPr/>
          <p:nvPr/>
        </p:nvSpPr>
        <p:spPr>
          <a:xfrm rot="19623142">
            <a:off x="5312116" y="4155116"/>
            <a:ext cx="586366" cy="492432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09B84-9D33-55C7-449C-79A05A1D7F8F}"/>
              </a:ext>
            </a:extLst>
          </p:cNvPr>
          <p:cNvSpPr txBox="1"/>
          <p:nvPr/>
        </p:nvSpPr>
        <p:spPr>
          <a:xfrm>
            <a:off x="304709" y="1750831"/>
            <a:ext cx="2513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Necesitate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481C1-460D-2E4E-5482-F5EC3D9CEDB4}"/>
              </a:ext>
            </a:extLst>
          </p:cNvPr>
          <p:cNvSpPr txBox="1"/>
          <p:nvPr/>
        </p:nvSpPr>
        <p:spPr>
          <a:xfrm>
            <a:off x="5829287" y="428088"/>
            <a:ext cx="24522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ă: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realizate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manual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au timp mare de realizare și erori frecvente 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720926-B171-F096-460F-8E68D780A184}"/>
              </a:ext>
            </a:extLst>
          </p:cNvPr>
          <p:cNvSpPr txBox="1"/>
          <p:nvPr/>
        </p:nvSpPr>
        <p:spPr>
          <a:xfrm>
            <a:off x="81319" y="3065743"/>
            <a:ext cx="2525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Soluție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web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modernă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E1874-0FA6-E9FE-8C37-4AE76F8D07AA}"/>
              </a:ext>
            </a:extLst>
          </p:cNvPr>
          <p:cNvSpPr txBox="1"/>
          <p:nvPr/>
        </p:nvSpPr>
        <p:spPr>
          <a:xfrm>
            <a:off x="6098166" y="1728722"/>
            <a:ext cx="2276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Funcționalități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profesorilor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grupelor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E9696-3BA9-838B-03E6-BAC08C71B7C6}"/>
              </a:ext>
            </a:extLst>
          </p:cNvPr>
          <p:cNvSpPr txBox="1"/>
          <p:nvPr/>
        </p:nvSpPr>
        <p:spPr>
          <a:xfrm>
            <a:off x="5878854" y="3604266"/>
            <a:ext cx="18049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Comparație: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0EC692-BEA4-24BF-2D39-41967DD3B620}"/>
              </a:ext>
            </a:extLst>
          </p:cNvPr>
          <p:cNvSpPr txBox="1"/>
          <p:nvPr/>
        </p:nvSpPr>
        <p:spPr>
          <a:xfrm>
            <a:off x="-1048804" y="38237"/>
            <a:ext cx="6381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Descrierea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ro-RO" altLang="en-US" sz="24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abordate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B996321-E22E-04E5-1241-1B1A0F99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1658" y="1818244"/>
            <a:ext cx="370067" cy="370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1BE0F-AF36-CDEF-B8E0-3331D123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0487" y="3117261"/>
            <a:ext cx="679738" cy="6797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788789-072B-6B5D-FF7B-5A289AAD6C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0473" y="3222150"/>
            <a:ext cx="382202" cy="382202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EB8FEF-4181-B1B1-B732-13715C52D8C5}"/>
              </a:ext>
            </a:extLst>
          </p:cNvPr>
          <p:cNvCxnSpPr/>
          <p:nvPr/>
        </p:nvCxnSpPr>
        <p:spPr>
          <a:xfrm flipH="1">
            <a:off x="2183065" y="2420706"/>
            <a:ext cx="138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232E6CA0-BC63-B445-8A26-37D99634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164" y="1653568"/>
            <a:ext cx="664443" cy="6644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2BDAFEE-5104-C6FC-B1B4-14E04237D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6496" y="887957"/>
            <a:ext cx="640790" cy="6407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8940238-DA83-BD5F-E9AD-F37E7B6596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84726" y="1023743"/>
            <a:ext cx="344561" cy="34456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31B0A8-0780-3B72-F908-691917ABE71D}"/>
              </a:ext>
            </a:extLst>
          </p:cNvPr>
          <p:cNvCxnSpPr>
            <a:cxnSpLocks/>
          </p:cNvCxnSpPr>
          <p:nvPr/>
        </p:nvCxnSpPr>
        <p:spPr>
          <a:xfrm>
            <a:off x="5802966" y="1528747"/>
            <a:ext cx="94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E48C56-3EFF-F356-DF77-9297F6E34114}"/>
              </a:ext>
            </a:extLst>
          </p:cNvPr>
          <p:cNvCxnSpPr>
            <a:cxnSpLocks/>
          </p:cNvCxnSpPr>
          <p:nvPr/>
        </p:nvCxnSpPr>
        <p:spPr>
          <a:xfrm flipV="1">
            <a:off x="6273039" y="3071855"/>
            <a:ext cx="736489" cy="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C7F0B3-B579-DC8E-7744-8D67D09B0202}"/>
              </a:ext>
            </a:extLst>
          </p:cNvPr>
          <p:cNvCxnSpPr>
            <a:cxnSpLocks/>
          </p:cNvCxnSpPr>
          <p:nvPr/>
        </p:nvCxnSpPr>
        <p:spPr>
          <a:xfrm flipH="1">
            <a:off x="2448732" y="3796999"/>
            <a:ext cx="99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AFB68-0B7E-78B8-7C52-3D58D322CFD6}"/>
              </a:ext>
            </a:extLst>
          </p:cNvPr>
          <p:cNvCxnSpPr/>
          <p:nvPr/>
        </p:nvCxnSpPr>
        <p:spPr>
          <a:xfrm>
            <a:off x="5809365" y="4798146"/>
            <a:ext cx="120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B3645C-F49C-556E-201F-FE6C4285E86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028" y="3930873"/>
            <a:ext cx="505638" cy="50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2F4F5-493D-4A54-F24D-ABFC9A18AD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039" y="4203169"/>
            <a:ext cx="396326" cy="396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C3EFE-6D1E-3C79-F232-8B8F99028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9028" y="2391580"/>
            <a:ext cx="573695" cy="573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CA9EB-B2C5-C6E1-689C-9033BF24A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7596" y="2776833"/>
            <a:ext cx="376884" cy="3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6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2841171" cy="51435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5403251" y="273169"/>
            <a:ext cx="1277845" cy="3915125"/>
            <a:chOff x="5287114" y="1124744"/>
            <a:chExt cx="1613972" cy="4392488"/>
          </a:xfrm>
          <a:solidFill>
            <a:schemeClr val="accent1"/>
          </a:solidFill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6B947A-4318-4C5B-9C4F-75166846BE60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F010BFD-FB9B-4793-A730-0EADC210A5F1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5542497" y="1179691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5542497" y="1712095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5542497" y="2244499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5542497" y="2776903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5542497" y="3309307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63B1-6C90-4064-897E-6EFFD49E48A3}"/>
              </a:ext>
            </a:extLst>
          </p:cNvPr>
          <p:cNvSpPr txBox="1"/>
          <p:nvPr/>
        </p:nvSpPr>
        <p:spPr>
          <a:xfrm>
            <a:off x="5542497" y="3841712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3064223" y="763427"/>
            <a:ext cx="2123521" cy="782310"/>
            <a:chOff x="5210294" y="837292"/>
            <a:chExt cx="1750034" cy="3904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React + Bootstrap (UI modern, responsive)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🖥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Frontend: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064222" y="1940865"/>
            <a:ext cx="2123521" cy="1028530"/>
            <a:chOff x="5210294" y="837292"/>
            <a:chExt cx="1750034" cy="51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Flask (Python) — API REST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logica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🐍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Backend: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0022FB-A5C3-4989-B3EE-19BC4485CA6B}"/>
              </a:ext>
            </a:extLst>
          </p:cNvPr>
          <p:cNvGrpSpPr/>
          <p:nvPr/>
        </p:nvGrpSpPr>
        <p:grpSpPr>
          <a:xfrm>
            <a:off x="3073866" y="3309307"/>
            <a:ext cx="2123521" cy="1028530"/>
            <a:chOff x="5210294" y="837292"/>
            <a:chExt cx="1750034" cy="51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D1A1A-C80B-4B23-9551-A8A4159420D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MySQL —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stocare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profesori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săli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grupe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reguli,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8A510-BD72-41F1-984E-7619BAA232D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🗄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Bază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date: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6911262" y="1216199"/>
            <a:ext cx="1982250" cy="536089"/>
            <a:chOff x="5210294" y="837292"/>
            <a:chExt cx="1750034" cy="2675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OpenAI GPT-4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AI: 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6943926" y="2166589"/>
            <a:ext cx="1982250" cy="1003703"/>
            <a:chOff x="5218242" y="837292"/>
            <a:chExt cx="1750034" cy="500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18242" y="1092432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Python cu reguli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proprii</a:t>
              </a:r>
              <a:endParaRPr lang="en-US" altLang="ko-KR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368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: </a:t>
              </a:r>
              <a:endPara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5F28D3-2AC4-4580-B8F2-9A66FA7D691A}"/>
              </a:ext>
            </a:extLst>
          </p:cNvPr>
          <p:cNvGrpSpPr/>
          <p:nvPr/>
        </p:nvGrpSpPr>
        <p:grpSpPr>
          <a:xfrm>
            <a:off x="6911262" y="3431442"/>
            <a:ext cx="1982250" cy="1028529"/>
            <a:chOff x="5210294" y="837292"/>
            <a:chExt cx="1750034" cy="513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7339D5-F8CF-4510-92C1-BCC16D5B2BFB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PDF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ReportLab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PyPDF2)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Excel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xlsxwriter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238DB6-EFDB-4B83-A915-DBCFE1F633C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📈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Export: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171835" y="281643"/>
            <a:ext cx="2617762" cy="1949088"/>
          </a:xfrm>
          <a:prstGeom prst="rect">
            <a:avLst/>
          </a:prstGeom>
        </p:spPr>
        <p:txBody>
          <a:bodyPr vert="horz" wrap="square" lIns="0" tIns="189000" rIns="0" bIns="81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0" lang="ro-RO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Tehnologii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utilizate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E9D43F-D1E6-A7AC-6A60-12998501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601" y="2613135"/>
            <a:ext cx="2111149" cy="2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flipH="1">
            <a:off x="4402559" y="630999"/>
            <a:ext cx="3007844" cy="4262338"/>
            <a:chOff x="2698364" y="1806188"/>
            <a:chExt cx="3007844" cy="4262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  <p:sp>
          <p:nvSpPr>
            <p:cNvPr id="12" name="Freeform 60">
              <a:extLst>
                <a:ext uri="{FF2B5EF4-FFF2-40B4-BE49-F238E27FC236}">
                  <a16:creationId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</p:grp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FFB130AE-2D72-4D54-BF26-0B0CCA0031B1}"/>
              </a:ext>
            </a:extLst>
          </p:cNvPr>
          <p:cNvSpPr/>
          <p:nvPr/>
        </p:nvSpPr>
        <p:spPr>
          <a:xfrm>
            <a:off x="4702828" y="4228482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✅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4718135" y="9621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🗂️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F8FDD-10E0-4B72-B551-DE2CA10F2D7E}"/>
              </a:ext>
            </a:extLst>
          </p:cNvPr>
          <p:cNvGrpSpPr/>
          <p:nvPr/>
        </p:nvGrpSpPr>
        <p:grpSpPr>
          <a:xfrm flipH="1">
            <a:off x="79692" y="714164"/>
            <a:ext cx="4182340" cy="621709"/>
            <a:chOff x="6147657" y="2385508"/>
            <a:chExt cx="5371734" cy="8177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2E45FF-A16A-49A3-A946-28B8A5858C69}"/>
                </a:ext>
              </a:extLst>
            </p:cNvPr>
            <p:cNvSpPr txBox="1"/>
            <p:nvPr/>
          </p:nvSpPr>
          <p:spPr>
            <a:xfrm>
              <a:off x="6147657" y="2385508"/>
              <a:ext cx="1946990" cy="8177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Arhitectură</a:t>
              </a:r>
              <a:endParaRPr kumimoji="0" lang="ro-RO" altLang="en-US" sz="1600" b="1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pe 3 </a:t>
              </a: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niveluri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FCD858-444E-48E5-B6EC-E641950716F7}"/>
                </a:ext>
              </a:extLst>
            </p:cNvPr>
            <p:cNvSpPr txBox="1"/>
            <p:nvPr/>
          </p:nvSpPr>
          <p:spPr>
            <a:xfrm>
              <a:off x="8114598" y="2471752"/>
              <a:ext cx="3404793" cy="7044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lvl="1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React (UI) → Flask (API) → MySQL (DB)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E010C3-F27B-4BFE-901A-800830F20BD4}"/>
              </a:ext>
            </a:extLst>
          </p:cNvPr>
          <p:cNvGrpSpPr/>
          <p:nvPr/>
        </p:nvGrpSpPr>
        <p:grpSpPr>
          <a:xfrm flipH="1">
            <a:off x="79694" y="4021798"/>
            <a:ext cx="4182339" cy="822698"/>
            <a:chOff x="6147656" y="2385508"/>
            <a:chExt cx="5371733" cy="10821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7C9C61-09BE-4C62-B137-61BF7C34A290}"/>
                </a:ext>
              </a:extLst>
            </p:cNvPr>
            <p:cNvSpPr txBox="1"/>
            <p:nvPr/>
          </p:nvSpPr>
          <p:spPr>
            <a:xfrm>
              <a:off x="6147656" y="2385508"/>
              <a:ext cx="1946995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E801D-40CE-4017-A9D2-64F615657729}"/>
                </a:ext>
              </a:extLst>
            </p:cNvPr>
            <p:cNvSpPr txBox="1"/>
            <p:nvPr/>
          </p:nvSpPr>
          <p:spPr>
            <a:xfrm>
              <a:off x="8191288" y="2471752"/>
              <a:ext cx="3328101" cy="9958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tructură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JSON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reguli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academice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aplicate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A6A42C-3C35-3D08-D921-E41D74588BA9}"/>
              </a:ext>
            </a:extLst>
          </p:cNvPr>
          <p:cNvSpPr txBox="1"/>
          <p:nvPr/>
        </p:nvSpPr>
        <p:spPr>
          <a:xfrm>
            <a:off x="5796366" y="81820"/>
            <a:ext cx="3383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Arhitectura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funcționarea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34B3DC-ED63-C998-6B47-8C28BAB8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5278" y="1937611"/>
            <a:ext cx="1810719" cy="1810719"/>
          </a:xfrm>
          <a:prstGeom prst="rect">
            <a:avLst/>
          </a:prstGeom>
        </p:spPr>
      </p:pic>
      <p:sp>
        <p:nvSpPr>
          <p:cNvPr id="2" name="Rectangle 16">
            <a:extLst>
              <a:ext uri="{FF2B5EF4-FFF2-40B4-BE49-F238E27FC236}">
                <a16:creationId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4763904" y="196611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🔄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BD673-18CF-430E-95A0-BC12D30994D3}"/>
              </a:ext>
            </a:extLst>
          </p:cNvPr>
          <p:cNvGrpSpPr/>
          <p:nvPr/>
        </p:nvGrpSpPr>
        <p:grpSpPr>
          <a:xfrm flipH="1">
            <a:off x="79692" y="1717583"/>
            <a:ext cx="4182339" cy="1069367"/>
            <a:chOff x="6147656" y="2385508"/>
            <a:chExt cx="5371733" cy="14065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CD76-9ACF-46CA-81EC-F9228C8689B6}"/>
                </a:ext>
              </a:extLst>
            </p:cNvPr>
            <p:cNvSpPr txBox="1"/>
            <p:nvPr/>
          </p:nvSpPr>
          <p:spPr>
            <a:xfrm>
              <a:off x="6147656" y="2385508"/>
              <a:ext cx="1946993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Flux principal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B8CA6B-B4F2-417A-95CA-6F7007393204}"/>
                </a:ext>
              </a:extLst>
            </p:cNvPr>
            <p:cNvSpPr txBox="1"/>
            <p:nvPr/>
          </p:nvSpPr>
          <p:spPr>
            <a:xfrm>
              <a:off x="8191288" y="2407568"/>
              <a:ext cx="3328101" cy="138452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ntroducere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date →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 </a:t>
              </a:r>
              <a:endParaRPr kumimoji="0" lang="ro-RO" altLang="en-US" sz="16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automată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</a:t>
              </a: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export PDF/Excel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0" name="Rectangle 30">
            <a:extLst>
              <a:ext uri="{FF2B5EF4-FFF2-40B4-BE49-F238E27FC236}">
                <a16:creationId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4643115" y="321078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⚙️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0709B-A185-4A52-80A8-B90589FB5F0D}"/>
              </a:ext>
            </a:extLst>
          </p:cNvPr>
          <p:cNvGrpSpPr/>
          <p:nvPr/>
        </p:nvGrpSpPr>
        <p:grpSpPr>
          <a:xfrm flipH="1">
            <a:off x="79692" y="2897344"/>
            <a:ext cx="4220257" cy="787701"/>
            <a:chOff x="6147657" y="2385508"/>
            <a:chExt cx="5420434" cy="6193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1BC74-514F-4965-B924-ADFDF35423E8}"/>
                </a:ext>
              </a:extLst>
            </p:cNvPr>
            <p:cNvSpPr txBox="1"/>
            <p:nvPr/>
          </p:nvSpPr>
          <p:spPr>
            <a:xfrm>
              <a:off x="6147657" y="2385508"/>
              <a:ext cx="2072387" cy="2468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Metodologie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1B113E-506D-40C4-BE7C-38FB1B01DB0C}"/>
                </a:ext>
              </a:extLst>
            </p:cNvPr>
            <p:cNvSpPr txBox="1"/>
            <p:nvPr/>
          </p:nvSpPr>
          <p:spPr>
            <a:xfrm>
              <a:off x="8239990" y="2409544"/>
              <a:ext cx="3328101" cy="5952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fie cu AI (GPT-4</a:t>
              </a: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fie cu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Python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75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8747-77C2-4A1B-3C52-39EDB07B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68" y="215030"/>
            <a:ext cx="7704000" cy="572700"/>
          </a:xfrm>
        </p:spPr>
        <p:txBody>
          <a:bodyPr/>
          <a:lstStyle/>
          <a:p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9BE7-B5E2-4105-2C8A-3EE005B3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18" y="904161"/>
            <a:ext cx="7850563" cy="4113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date → Setare reguli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(AI /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9785A-191A-DD36-9FD1-22B37C3E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1523685"/>
            <a:ext cx="4312922" cy="250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6F60-F026-D850-886B-C9DBCF02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44" y="2184749"/>
            <a:ext cx="4503194" cy="25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DF573-6148-1112-E5CC-5063D009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4" y="2171361"/>
            <a:ext cx="4125772" cy="234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B514F-00E7-5637-5024-253DC9DB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14" y="619293"/>
            <a:ext cx="4093737" cy="20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B09D-844D-73DD-B07F-D56A2922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14" y="2715266"/>
            <a:ext cx="4093737" cy="2216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EDAF-23BA-98BD-ADF2-91B04513D8CE}"/>
              </a:ext>
            </a:extLst>
          </p:cNvPr>
          <p:cNvSpPr txBox="1"/>
          <p:nvPr/>
        </p:nvSpPr>
        <p:spPr>
          <a:xfrm>
            <a:off x="754380" y="211872"/>
            <a:ext cx="580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C586F-B073-18C8-A420-EBB6788663A0}"/>
              </a:ext>
            </a:extLst>
          </p:cNvPr>
          <p:cNvSpPr txBox="1"/>
          <p:nvPr/>
        </p:nvSpPr>
        <p:spPr>
          <a:xfrm>
            <a:off x="182105" y="763390"/>
            <a:ext cx="3729527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Introducerea datelor:</a:t>
            </a:r>
            <a:b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Grupe,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săli, profesori, </a:t>
            </a: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disponibilități și discipline predate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2F1-D51A-F2ED-7151-89C389D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5EF1-9009-22C4-FF9A-004E97D5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40875"/>
            <a:ext cx="7799160" cy="674551"/>
          </a:xfrm>
        </p:spPr>
        <p:txBody>
          <a:bodyPr/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Definirea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Utilizatorul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poate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seta liber reguli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constrângeri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direct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prompt,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nevoile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instituției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2AB13-D0EC-97B7-F816-B7632AB4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61" y="1816075"/>
            <a:ext cx="4142188" cy="2679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242B9-1F76-AF5C-F478-40007250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1" y="1816076"/>
            <a:ext cx="4383849" cy="26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03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7856</TotalTime>
  <Words>680</Words>
  <Application>Microsoft Office PowerPoint</Application>
  <PresentationFormat>On-screen Show (16:9)</PresentationFormat>
  <Paragraphs>135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IBM Plex Mono</vt:lpstr>
      <vt:lpstr>Open Sans</vt:lpstr>
      <vt:lpstr>Poppins</vt:lpstr>
      <vt:lpstr>Roboto Condensed Light</vt:lpstr>
      <vt:lpstr>PT Sans</vt:lpstr>
      <vt:lpstr>Cambria</vt:lpstr>
      <vt:lpstr>Introduction to Coding Workshop by Slidesgo</vt:lpstr>
      <vt:lpstr>PowerPoint Presentation</vt:lpstr>
      <vt:lpstr>Structura lucrării</vt:lpstr>
      <vt:lpstr>PowerPoint Presentation</vt:lpstr>
      <vt:lpstr>PowerPoint Presentation</vt:lpstr>
      <vt:lpstr>PowerPoint Presentation</vt:lpstr>
      <vt:lpstr>PowerPoint Presentation</vt:lpstr>
      <vt:lpstr>5. Principiul funcționării aplicației</vt:lpstr>
      <vt:lpstr>PowerPoint Presentation</vt:lpstr>
      <vt:lpstr>5. Principiul funcționării aplicației</vt:lpstr>
      <vt:lpstr>5. Principiul funcționării aplicației</vt:lpstr>
      <vt:lpstr>5. Principiul funcționării aplicației</vt:lpstr>
      <vt:lpstr>6. Comparație AI vs algoritm clasic</vt:lpstr>
      <vt:lpstr>PowerPoint Presentation</vt:lpstr>
      <vt:lpstr>PowerPoint Presentation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Zanfir Liliana-Petruța</cp:lastModifiedBy>
  <cp:revision>24</cp:revision>
  <dcterms:modified xsi:type="dcterms:W3CDTF">2025-07-14T11:51:44Z</dcterms:modified>
</cp:coreProperties>
</file>